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  <p:sldId id="265" r:id="rId4"/>
    <p:sldId id="271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>
      <p:cViewPr varScale="1">
        <p:scale>
          <a:sx n="114" d="100"/>
          <a:sy n="114" d="100"/>
        </p:scale>
        <p:origin x="780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7198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1591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8743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743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59490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82093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6336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086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565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29963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40079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20858A3-EE94-449B-87DB-2F6CDDAB71C9}"/>
              </a:ext>
            </a:extLst>
          </p:cNvPr>
          <p:cNvGrpSpPr/>
          <p:nvPr/>
        </p:nvGrpSpPr>
        <p:grpSpPr>
          <a:xfrm>
            <a:off x="517071" y="471715"/>
            <a:ext cx="8808358" cy="5818188"/>
            <a:chOff x="517071" y="471715"/>
            <a:chExt cx="8808358" cy="5818188"/>
          </a:xfrm>
        </p:grpSpPr>
        <p:grpSp>
          <p:nvGrpSpPr>
            <p:cNvPr id="11000" name="Group 760"/>
            <p:cNvGrpSpPr>
              <a:grpSpLocks/>
            </p:cNvGrpSpPr>
            <p:nvPr/>
          </p:nvGrpSpPr>
          <p:grpSpPr bwMode="auto">
            <a:xfrm>
              <a:off x="580571" y="471715"/>
              <a:ext cx="3343956" cy="4243161"/>
              <a:chOff x="176" y="416"/>
              <a:chExt cx="2949" cy="3742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0999" name="Group 759"/>
            <p:cNvGrpSpPr>
              <a:grpSpLocks/>
            </p:cNvGrpSpPr>
            <p:nvPr/>
          </p:nvGrpSpPr>
          <p:grpSpPr bwMode="auto">
            <a:xfrm>
              <a:off x="517071" y="568099"/>
              <a:ext cx="8808358" cy="5721804"/>
              <a:chOff x="120" y="501"/>
              <a:chExt cx="7768" cy="5046"/>
            </a:xfrm>
          </p:grpSpPr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120" y="2427"/>
                <a:ext cx="993" cy="1220"/>
              </a:xfrm>
              <a:custGeom>
                <a:avLst/>
                <a:gdLst>
                  <a:gd name="T0" fmla="*/ 142 w 992"/>
                  <a:gd name="T1" fmla="*/ 0 h 1219"/>
                  <a:gd name="T2" fmla="*/ 85 w 992"/>
                  <a:gd name="T3" fmla="*/ 368 h 1219"/>
                  <a:gd name="T4" fmla="*/ 142 w 992"/>
                  <a:gd name="T5" fmla="*/ 453 h 1219"/>
                  <a:gd name="T6" fmla="*/ 56 w 992"/>
                  <a:gd name="T7" fmla="*/ 538 h 1219"/>
                  <a:gd name="T8" fmla="*/ 56 w 992"/>
                  <a:gd name="T9" fmla="*/ 850 h 1219"/>
                  <a:gd name="T10" fmla="*/ 0 w 992"/>
                  <a:gd name="T11" fmla="*/ 935 h 1219"/>
                  <a:gd name="T12" fmla="*/ 0 w 992"/>
                  <a:gd name="T13" fmla="*/ 1077 h 1219"/>
                  <a:gd name="T14" fmla="*/ 85 w 992"/>
                  <a:gd name="T15" fmla="*/ 1049 h 1219"/>
                  <a:gd name="T16" fmla="*/ 170 w 992"/>
                  <a:gd name="T17" fmla="*/ 1105 h 1219"/>
                  <a:gd name="T18" fmla="*/ 227 w 992"/>
                  <a:gd name="T19" fmla="*/ 1077 h 1219"/>
                  <a:gd name="T20" fmla="*/ 170 w 992"/>
                  <a:gd name="T21" fmla="*/ 1219 h 1219"/>
                  <a:gd name="T22" fmla="*/ 283 w 992"/>
                  <a:gd name="T23" fmla="*/ 1162 h 1219"/>
                  <a:gd name="T24" fmla="*/ 283 w 992"/>
                  <a:gd name="T25" fmla="*/ 1077 h 1219"/>
                  <a:gd name="T26" fmla="*/ 340 w 992"/>
                  <a:gd name="T27" fmla="*/ 1134 h 1219"/>
                  <a:gd name="T28" fmla="*/ 425 w 992"/>
                  <a:gd name="T29" fmla="*/ 1049 h 1219"/>
                  <a:gd name="T30" fmla="*/ 538 w 992"/>
                  <a:gd name="T31" fmla="*/ 1020 h 1219"/>
                  <a:gd name="T32" fmla="*/ 453 w 992"/>
                  <a:gd name="T33" fmla="*/ 907 h 1219"/>
                  <a:gd name="T34" fmla="*/ 510 w 992"/>
                  <a:gd name="T35" fmla="*/ 907 h 1219"/>
                  <a:gd name="T36" fmla="*/ 482 w 992"/>
                  <a:gd name="T37" fmla="*/ 850 h 1219"/>
                  <a:gd name="T38" fmla="*/ 567 w 992"/>
                  <a:gd name="T39" fmla="*/ 822 h 1219"/>
                  <a:gd name="T40" fmla="*/ 538 w 992"/>
                  <a:gd name="T41" fmla="*/ 680 h 1219"/>
                  <a:gd name="T42" fmla="*/ 595 w 992"/>
                  <a:gd name="T43" fmla="*/ 680 h 1219"/>
                  <a:gd name="T44" fmla="*/ 595 w 992"/>
                  <a:gd name="T45" fmla="*/ 595 h 1219"/>
                  <a:gd name="T46" fmla="*/ 538 w 992"/>
                  <a:gd name="T47" fmla="*/ 567 h 1219"/>
                  <a:gd name="T48" fmla="*/ 567 w 992"/>
                  <a:gd name="T49" fmla="*/ 510 h 1219"/>
                  <a:gd name="T50" fmla="*/ 652 w 992"/>
                  <a:gd name="T51" fmla="*/ 538 h 1219"/>
                  <a:gd name="T52" fmla="*/ 708 w 992"/>
                  <a:gd name="T53" fmla="*/ 510 h 1219"/>
                  <a:gd name="T54" fmla="*/ 652 w 992"/>
                  <a:gd name="T55" fmla="*/ 368 h 1219"/>
                  <a:gd name="T56" fmla="*/ 680 w 992"/>
                  <a:gd name="T57" fmla="*/ 283 h 1219"/>
                  <a:gd name="T58" fmla="*/ 794 w 992"/>
                  <a:gd name="T59" fmla="*/ 255 h 1219"/>
                  <a:gd name="T60" fmla="*/ 794 w 992"/>
                  <a:gd name="T61" fmla="*/ 312 h 1219"/>
                  <a:gd name="T62" fmla="*/ 992 w 992"/>
                  <a:gd name="T63" fmla="*/ 141 h 1219"/>
                  <a:gd name="T64" fmla="*/ 850 w 992"/>
                  <a:gd name="T65" fmla="*/ 141 h 1219"/>
                  <a:gd name="T66" fmla="*/ 794 w 992"/>
                  <a:gd name="T67" fmla="*/ 170 h 1219"/>
                  <a:gd name="T68" fmla="*/ 708 w 992"/>
                  <a:gd name="T69" fmla="*/ 170 h 1219"/>
                  <a:gd name="T70" fmla="*/ 652 w 992"/>
                  <a:gd name="T71" fmla="*/ 226 h 1219"/>
                  <a:gd name="T72" fmla="*/ 595 w 992"/>
                  <a:gd name="T73" fmla="*/ 198 h 1219"/>
                  <a:gd name="T74" fmla="*/ 595 w 992"/>
                  <a:gd name="T75" fmla="*/ 141 h 1219"/>
                  <a:gd name="T76" fmla="*/ 453 w 992"/>
                  <a:gd name="T77" fmla="*/ 28 h 1219"/>
                  <a:gd name="T78" fmla="*/ 453 w 992"/>
                  <a:gd name="T79" fmla="*/ 141 h 1219"/>
                  <a:gd name="T80" fmla="*/ 425 w 992"/>
                  <a:gd name="T81" fmla="*/ 198 h 1219"/>
                  <a:gd name="T82" fmla="*/ 397 w 992"/>
                  <a:gd name="T83" fmla="*/ 141 h 1219"/>
                  <a:gd name="T84" fmla="*/ 283 w 992"/>
                  <a:gd name="T85" fmla="*/ 198 h 1219"/>
                  <a:gd name="T86" fmla="*/ 283 w 992"/>
                  <a:gd name="T87" fmla="*/ 56 h 1219"/>
                  <a:gd name="T88" fmla="*/ 142 w 992"/>
                  <a:gd name="T89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2" h="1219">
                    <a:moveTo>
                      <a:pt x="142" y="0"/>
                    </a:moveTo>
                    <a:lnTo>
                      <a:pt x="85" y="368"/>
                    </a:lnTo>
                    <a:lnTo>
                      <a:pt x="142" y="453"/>
                    </a:lnTo>
                    <a:lnTo>
                      <a:pt x="56" y="538"/>
                    </a:lnTo>
                    <a:lnTo>
                      <a:pt x="56" y="850"/>
                    </a:lnTo>
                    <a:lnTo>
                      <a:pt x="0" y="935"/>
                    </a:lnTo>
                    <a:lnTo>
                      <a:pt x="0" y="1077"/>
                    </a:lnTo>
                    <a:lnTo>
                      <a:pt x="85" y="1049"/>
                    </a:lnTo>
                    <a:lnTo>
                      <a:pt x="170" y="1105"/>
                    </a:lnTo>
                    <a:lnTo>
                      <a:pt x="227" y="1077"/>
                    </a:lnTo>
                    <a:lnTo>
                      <a:pt x="170" y="1219"/>
                    </a:lnTo>
                    <a:lnTo>
                      <a:pt x="283" y="1162"/>
                    </a:lnTo>
                    <a:lnTo>
                      <a:pt x="283" y="1077"/>
                    </a:lnTo>
                    <a:lnTo>
                      <a:pt x="340" y="1134"/>
                    </a:lnTo>
                    <a:lnTo>
                      <a:pt x="425" y="1049"/>
                    </a:lnTo>
                    <a:lnTo>
                      <a:pt x="538" y="1020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482" y="850"/>
                    </a:lnTo>
                    <a:lnTo>
                      <a:pt x="567" y="822"/>
                    </a:lnTo>
                    <a:lnTo>
                      <a:pt x="538" y="680"/>
                    </a:lnTo>
                    <a:lnTo>
                      <a:pt x="595" y="680"/>
                    </a:lnTo>
                    <a:lnTo>
                      <a:pt x="595" y="595"/>
                    </a:lnTo>
                    <a:lnTo>
                      <a:pt x="538" y="567"/>
                    </a:lnTo>
                    <a:lnTo>
                      <a:pt x="567" y="510"/>
                    </a:lnTo>
                    <a:lnTo>
                      <a:pt x="652" y="538"/>
                    </a:lnTo>
                    <a:lnTo>
                      <a:pt x="708" y="510"/>
                    </a:lnTo>
                    <a:lnTo>
                      <a:pt x="652" y="368"/>
                    </a:lnTo>
                    <a:lnTo>
                      <a:pt x="680" y="283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992" y="141"/>
                    </a:lnTo>
                    <a:lnTo>
                      <a:pt x="850" y="141"/>
                    </a:lnTo>
                    <a:lnTo>
                      <a:pt x="794" y="170"/>
                    </a:lnTo>
                    <a:lnTo>
                      <a:pt x="708" y="170"/>
                    </a:lnTo>
                    <a:lnTo>
                      <a:pt x="652" y="226"/>
                    </a:lnTo>
                    <a:lnTo>
                      <a:pt x="595" y="198"/>
                    </a:lnTo>
                    <a:lnTo>
                      <a:pt x="595" y="141"/>
                    </a:lnTo>
                    <a:lnTo>
                      <a:pt x="453" y="28"/>
                    </a:lnTo>
                    <a:lnTo>
                      <a:pt x="453" y="141"/>
                    </a:lnTo>
                    <a:lnTo>
                      <a:pt x="425" y="198"/>
                    </a:lnTo>
                    <a:lnTo>
                      <a:pt x="397" y="141"/>
                    </a:lnTo>
                    <a:lnTo>
                      <a:pt x="283" y="198"/>
                    </a:lnTo>
                    <a:lnTo>
                      <a:pt x="283" y="56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2104" y="1181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85 w 114"/>
                  <a:gd name="T3" fmla="*/ 114 h 114"/>
                  <a:gd name="T4" fmla="*/ 0 w 114"/>
                  <a:gd name="T5" fmla="*/ 57 h 114"/>
                  <a:gd name="T6" fmla="*/ 0 w 114"/>
                  <a:gd name="T7" fmla="*/ 0 h 114"/>
                  <a:gd name="T8" fmla="*/ 114 w 114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85" y="114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2218" y="529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28 w 652"/>
                  <a:gd name="T3" fmla="*/ 624 h 794"/>
                  <a:gd name="T4" fmla="*/ 85 w 652"/>
                  <a:gd name="T5" fmla="*/ 567 h 794"/>
                  <a:gd name="T6" fmla="*/ 170 w 652"/>
                  <a:gd name="T7" fmla="*/ 624 h 794"/>
                  <a:gd name="T8" fmla="*/ 113 w 652"/>
                  <a:gd name="T9" fmla="*/ 681 h 794"/>
                  <a:gd name="T10" fmla="*/ 226 w 652"/>
                  <a:gd name="T11" fmla="*/ 709 h 794"/>
                  <a:gd name="T12" fmla="*/ 170 w 652"/>
                  <a:gd name="T13" fmla="*/ 766 h 794"/>
                  <a:gd name="T14" fmla="*/ 283 w 652"/>
                  <a:gd name="T15" fmla="*/ 794 h 794"/>
                  <a:gd name="T16" fmla="*/ 397 w 652"/>
                  <a:gd name="T17" fmla="*/ 652 h 794"/>
                  <a:gd name="T18" fmla="*/ 595 w 652"/>
                  <a:gd name="T19" fmla="*/ 652 h 794"/>
                  <a:gd name="T20" fmla="*/ 595 w 652"/>
                  <a:gd name="T21" fmla="*/ 539 h 794"/>
                  <a:gd name="T22" fmla="*/ 538 w 652"/>
                  <a:gd name="T23" fmla="*/ 454 h 794"/>
                  <a:gd name="T24" fmla="*/ 482 w 652"/>
                  <a:gd name="T25" fmla="*/ 511 h 794"/>
                  <a:gd name="T26" fmla="*/ 453 w 652"/>
                  <a:gd name="T27" fmla="*/ 454 h 794"/>
                  <a:gd name="T28" fmla="*/ 623 w 652"/>
                  <a:gd name="T29" fmla="*/ 425 h 794"/>
                  <a:gd name="T30" fmla="*/ 652 w 652"/>
                  <a:gd name="T31" fmla="*/ 397 h 794"/>
                  <a:gd name="T32" fmla="*/ 453 w 652"/>
                  <a:gd name="T33" fmla="*/ 340 h 794"/>
                  <a:gd name="T34" fmla="*/ 397 w 652"/>
                  <a:gd name="T35" fmla="*/ 284 h 794"/>
                  <a:gd name="T36" fmla="*/ 482 w 652"/>
                  <a:gd name="T37" fmla="*/ 284 h 794"/>
                  <a:gd name="T38" fmla="*/ 538 w 652"/>
                  <a:gd name="T39" fmla="*/ 114 h 794"/>
                  <a:gd name="T40" fmla="*/ 311 w 652"/>
                  <a:gd name="T41" fmla="*/ 57 h 794"/>
                  <a:gd name="T42" fmla="*/ 226 w 652"/>
                  <a:gd name="T43" fmla="*/ 0 h 794"/>
                  <a:gd name="T44" fmla="*/ 198 w 652"/>
                  <a:gd name="T45" fmla="*/ 57 h 794"/>
                  <a:gd name="T46" fmla="*/ 85 w 652"/>
                  <a:gd name="T47" fmla="*/ 142 h 794"/>
                  <a:gd name="T48" fmla="*/ 85 w 652"/>
                  <a:gd name="T49" fmla="*/ 227 h 794"/>
                  <a:gd name="T50" fmla="*/ 141 w 652"/>
                  <a:gd name="T51" fmla="*/ 284 h 794"/>
                  <a:gd name="T52" fmla="*/ 113 w 652"/>
                  <a:gd name="T53" fmla="*/ 340 h 794"/>
                  <a:gd name="T54" fmla="*/ 56 w 652"/>
                  <a:gd name="T55" fmla="*/ 255 h 794"/>
                  <a:gd name="T56" fmla="*/ 0 w 652"/>
                  <a:gd name="T57" fmla="*/ 312 h 794"/>
                  <a:gd name="T58" fmla="*/ 85 w 652"/>
                  <a:gd name="T59" fmla="*/ 369 h 794"/>
                  <a:gd name="T60" fmla="*/ 28 w 652"/>
                  <a:gd name="T61" fmla="*/ 397 h 794"/>
                  <a:gd name="T62" fmla="*/ 85 w 652"/>
                  <a:gd name="T63" fmla="*/ 511 h 794"/>
                  <a:gd name="T64" fmla="*/ 0 w 652"/>
                  <a:gd name="T65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28" y="624"/>
                    </a:lnTo>
                    <a:lnTo>
                      <a:pt x="85" y="567"/>
                    </a:lnTo>
                    <a:lnTo>
                      <a:pt x="170" y="624"/>
                    </a:lnTo>
                    <a:lnTo>
                      <a:pt x="113" y="681"/>
                    </a:lnTo>
                    <a:lnTo>
                      <a:pt x="226" y="709"/>
                    </a:lnTo>
                    <a:lnTo>
                      <a:pt x="170" y="766"/>
                    </a:lnTo>
                    <a:lnTo>
                      <a:pt x="283" y="794"/>
                    </a:lnTo>
                    <a:lnTo>
                      <a:pt x="397" y="652"/>
                    </a:lnTo>
                    <a:lnTo>
                      <a:pt x="595" y="652"/>
                    </a:lnTo>
                    <a:lnTo>
                      <a:pt x="595" y="539"/>
                    </a:lnTo>
                    <a:lnTo>
                      <a:pt x="538" y="454"/>
                    </a:lnTo>
                    <a:lnTo>
                      <a:pt x="482" y="511"/>
                    </a:lnTo>
                    <a:lnTo>
                      <a:pt x="453" y="454"/>
                    </a:lnTo>
                    <a:lnTo>
                      <a:pt x="623" y="425"/>
                    </a:lnTo>
                    <a:lnTo>
                      <a:pt x="652" y="397"/>
                    </a:lnTo>
                    <a:lnTo>
                      <a:pt x="453" y="340"/>
                    </a:lnTo>
                    <a:lnTo>
                      <a:pt x="397" y="284"/>
                    </a:lnTo>
                    <a:lnTo>
                      <a:pt x="482" y="284"/>
                    </a:lnTo>
                    <a:lnTo>
                      <a:pt x="538" y="114"/>
                    </a:lnTo>
                    <a:lnTo>
                      <a:pt x="311" y="57"/>
                    </a:lnTo>
                    <a:lnTo>
                      <a:pt x="226" y="0"/>
                    </a:lnTo>
                    <a:lnTo>
                      <a:pt x="198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1" y="284"/>
                    </a:lnTo>
                    <a:lnTo>
                      <a:pt x="113" y="340"/>
                    </a:lnTo>
                    <a:lnTo>
                      <a:pt x="56" y="255"/>
                    </a:lnTo>
                    <a:lnTo>
                      <a:pt x="0" y="312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85" y="511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473" y="1833"/>
                <a:ext cx="340" cy="284"/>
              </a:xfrm>
              <a:custGeom>
                <a:avLst/>
                <a:gdLst>
                  <a:gd name="T0" fmla="*/ 0 w 340"/>
                  <a:gd name="T1" fmla="*/ 114 h 284"/>
                  <a:gd name="T2" fmla="*/ 56 w 340"/>
                  <a:gd name="T3" fmla="*/ 255 h 284"/>
                  <a:gd name="T4" fmla="*/ 198 w 340"/>
                  <a:gd name="T5" fmla="*/ 284 h 284"/>
                  <a:gd name="T6" fmla="*/ 227 w 340"/>
                  <a:gd name="T7" fmla="*/ 199 h 284"/>
                  <a:gd name="T8" fmla="*/ 340 w 340"/>
                  <a:gd name="T9" fmla="*/ 170 h 284"/>
                  <a:gd name="T10" fmla="*/ 312 w 340"/>
                  <a:gd name="T11" fmla="*/ 114 h 284"/>
                  <a:gd name="T12" fmla="*/ 283 w 340"/>
                  <a:gd name="T13" fmla="*/ 0 h 284"/>
                  <a:gd name="T14" fmla="*/ 198 w 340"/>
                  <a:gd name="T15" fmla="*/ 0 h 284"/>
                  <a:gd name="T16" fmla="*/ 142 w 340"/>
                  <a:gd name="T17" fmla="*/ 57 h 284"/>
                  <a:gd name="T18" fmla="*/ 0 w 340"/>
                  <a:gd name="T19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284">
                    <a:moveTo>
                      <a:pt x="0" y="114"/>
                    </a:moveTo>
                    <a:lnTo>
                      <a:pt x="56" y="255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340" y="170"/>
                    </a:lnTo>
                    <a:lnTo>
                      <a:pt x="312" y="114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42" y="5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375" y="501"/>
                <a:ext cx="1134" cy="2041"/>
              </a:xfrm>
              <a:custGeom>
                <a:avLst/>
                <a:gdLst>
                  <a:gd name="T0" fmla="*/ 652 w 1134"/>
                  <a:gd name="T1" fmla="*/ 2013 h 2041"/>
                  <a:gd name="T2" fmla="*/ 709 w 1134"/>
                  <a:gd name="T3" fmla="*/ 1928 h 2041"/>
                  <a:gd name="T4" fmla="*/ 680 w 1134"/>
                  <a:gd name="T5" fmla="*/ 1729 h 2041"/>
                  <a:gd name="T6" fmla="*/ 737 w 1134"/>
                  <a:gd name="T7" fmla="*/ 1587 h 2041"/>
                  <a:gd name="T8" fmla="*/ 539 w 1134"/>
                  <a:gd name="T9" fmla="*/ 1616 h 2041"/>
                  <a:gd name="T10" fmla="*/ 595 w 1134"/>
                  <a:gd name="T11" fmla="*/ 1417 h 2041"/>
                  <a:gd name="T12" fmla="*/ 624 w 1134"/>
                  <a:gd name="T13" fmla="*/ 1304 h 2041"/>
                  <a:gd name="T14" fmla="*/ 1020 w 1134"/>
                  <a:gd name="T15" fmla="*/ 794 h 2041"/>
                  <a:gd name="T16" fmla="*/ 992 w 1134"/>
                  <a:gd name="T17" fmla="*/ 539 h 2041"/>
                  <a:gd name="T18" fmla="*/ 992 w 1134"/>
                  <a:gd name="T19" fmla="*/ 453 h 2041"/>
                  <a:gd name="T20" fmla="*/ 1134 w 1134"/>
                  <a:gd name="T21" fmla="*/ 340 h 2041"/>
                  <a:gd name="T22" fmla="*/ 1106 w 1134"/>
                  <a:gd name="T23" fmla="*/ 255 h 2041"/>
                  <a:gd name="T24" fmla="*/ 1049 w 1134"/>
                  <a:gd name="T25" fmla="*/ 170 h 2041"/>
                  <a:gd name="T26" fmla="*/ 907 w 1134"/>
                  <a:gd name="T27" fmla="*/ 0 h 2041"/>
                  <a:gd name="T28" fmla="*/ 822 w 1134"/>
                  <a:gd name="T29" fmla="*/ 57 h 2041"/>
                  <a:gd name="T30" fmla="*/ 680 w 1134"/>
                  <a:gd name="T31" fmla="*/ 340 h 2041"/>
                  <a:gd name="T32" fmla="*/ 595 w 1134"/>
                  <a:gd name="T33" fmla="*/ 368 h 2041"/>
                  <a:gd name="T34" fmla="*/ 482 w 1134"/>
                  <a:gd name="T35" fmla="*/ 312 h 2041"/>
                  <a:gd name="T36" fmla="*/ 425 w 1134"/>
                  <a:gd name="T37" fmla="*/ 312 h 2041"/>
                  <a:gd name="T38" fmla="*/ 368 w 1134"/>
                  <a:gd name="T39" fmla="*/ 539 h 2041"/>
                  <a:gd name="T40" fmla="*/ 255 w 1134"/>
                  <a:gd name="T41" fmla="*/ 794 h 2041"/>
                  <a:gd name="T42" fmla="*/ 340 w 1134"/>
                  <a:gd name="T43" fmla="*/ 737 h 2041"/>
                  <a:gd name="T44" fmla="*/ 453 w 1134"/>
                  <a:gd name="T45" fmla="*/ 822 h 2041"/>
                  <a:gd name="T46" fmla="*/ 368 w 1134"/>
                  <a:gd name="T47" fmla="*/ 879 h 2041"/>
                  <a:gd name="T48" fmla="*/ 255 w 1134"/>
                  <a:gd name="T49" fmla="*/ 1162 h 2041"/>
                  <a:gd name="T50" fmla="*/ 198 w 1134"/>
                  <a:gd name="T51" fmla="*/ 1247 h 2041"/>
                  <a:gd name="T52" fmla="*/ 368 w 1134"/>
                  <a:gd name="T53" fmla="*/ 1276 h 2041"/>
                  <a:gd name="T54" fmla="*/ 227 w 1134"/>
                  <a:gd name="T55" fmla="*/ 1332 h 2041"/>
                  <a:gd name="T56" fmla="*/ 198 w 1134"/>
                  <a:gd name="T57" fmla="*/ 1474 h 2041"/>
                  <a:gd name="T58" fmla="*/ 227 w 1134"/>
                  <a:gd name="T59" fmla="*/ 1673 h 2041"/>
                  <a:gd name="T60" fmla="*/ 57 w 1134"/>
                  <a:gd name="T61" fmla="*/ 1701 h 2041"/>
                  <a:gd name="T62" fmla="*/ 57 w 1134"/>
                  <a:gd name="T63" fmla="*/ 1814 h 2041"/>
                  <a:gd name="T64" fmla="*/ 227 w 1134"/>
                  <a:gd name="T65" fmla="*/ 1871 h 2041"/>
                  <a:gd name="T66" fmla="*/ 255 w 1134"/>
                  <a:gd name="T67" fmla="*/ 1729 h 2041"/>
                  <a:gd name="T68" fmla="*/ 312 w 1134"/>
                  <a:gd name="T69" fmla="*/ 1786 h 2041"/>
                  <a:gd name="T70" fmla="*/ 453 w 1134"/>
                  <a:gd name="T71" fmla="*/ 1701 h 2041"/>
                  <a:gd name="T72" fmla="*/ 482 w 1134"/>
                  <a:gd name="T73" fmla="*/ 1984 h 2041"/>
                  <a:gd name="T74" fmla="*/ 312 w 1134"/>
                  <a:gd name="T75" fmla="*/ 1928 h 2041"/>
                  <a:gd name="T76" fmla="*/ 539 w 1134"/>
                  <a:gd name="T77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2041">
                    <a:moveTo>
                      <a:pt x="539" y="2041"/>
                    </a:moveTo>
                    <a:lnTo>
                      <a:pt x="652" y="2013"/>
                    </a:lnTo>
                    <a:lnTo>
                      <a:pt x="624" y="1899"/>
                    </a:lnTo>
                    <a:lnTo>
                      <a:pt x="709" y="1928"/>
                    </a:lnTo>
                    <a:lnTo>
                      <a:pt x="794" y="1814"/>
                    </a:lnTo>
                    <a:lnTo>
                      <a:pt x="680" y="1729"/>
                    </a:lnTo>
                    <a:lnTo>
                      <a:pt x="652" y="1644"/>
                    </a:lnTo>
                    <a:lnTo>
                      <a:pt x="737" y="1587"/>
                    </a:lnTo>
                    <a:lnTo>
                      <a:pt x="737" y="1531"/>
                    </a:lnTo>
                    <a:lnTo>
                      <a:pt x="539" y="1616"/>
                    </a:lnTo>
                    <a:lnTo>
                      <a:pt x="652" y="1502"/>
                    </a:lnTo>
                    <a:lnTo>
                      <a:pt x="595" y="1417"/>
                    </a:lnTo>
                    <a:lnTo>
                      <a:pt x="680" y="1474"/>
                    </a:lnTo>
                    <a:lnTo>
                      <a:pt x="624" y="1304"/>
                    </a:lnTo>
                    <a:lnTo>
                      <a:pt x="907" y="992"/>
                    </a:lnTo>
                    <a:lnTo>
                      <a:pt x="1020" y="794"/>
                    </a:lnTo>
                    <a:lnTo>
                      <a:pt x="1049" y="595"/>
                    </a:lnTo>
                    <a:lnTo>
                      <a:pt x="992" y="539"/>
                    </a:lnTo>
                    <a:lnTo>
                      <a:pt x="907" y="510"/>
                    </a:lnTo>
                    <a:lnTo>
                      <a:pt x="992" y="453"/>
                    </a:lnTo>
                    <a:lnTo>
                      <a:pt x="1077" y="453"/>
                    </a:lnTo>
                    <a:lnTo>
                      <a:pt x="1134" y="340"/>
                    </a:lnTo>
                    <a:lnTo>
                      <a:pt x="1020" y="312"/>
                    </a:lnTo>
                    <a:lnTo>
                      <a:pt x="1106" y="255"/>
                    </a:lnTo>
                    <a:lnTo>
                      <a:pt x="1134" y="170"/>
                    </a:lnTo>
                    <a:lnTo>
                      <a:pt x="1049" y="170"/>
                    </a:lnTo>
                    <a:lnTo>
                      <a:pt x="1077" y="113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822" y="57"/>
                    </a:lnTo>
                    <a:lnTo>
                      <a:pt x="680" y="255"/>
                    </a:lnTo>
                    <a:lnTo>
                      <a:pt x="680" y="340"/>
                    </a:lnTo>
                    <a:lnTo>
                      <a:pt x="624" y="312"/>
                    </a:lnTo>
                    <a:lnTo>
                      <a:pt x="595" y="368"/>
                    </a:lnTo>
                    <a:lnTo>
                      <a:pt x="539" y="312"/>
                    </a:lnTo>
                    <a:lnTo>
                      <a:pt x="482" y="312"/>
                    </a:lnTo>
                    <a:lnTo>
                      <a:pt x="482" y="397"/>
                    </a:lnTo>
                    <a:lnTo>
                      <a:pt x="425" y="312"/>
                    </a:lnTo>
                    <a:lnTo>
                      <a:pt x="368" y="340"/>
                    </a:lnTo>
                    <a:lnTo>
                      <a:pt x="368" y="539"/>
                    </a:lnTo>
                    <a:lnTo>
                      <a:pt x="255" y="709"/>
                    </a:lnTo>
                    <a:lnTo>
                      <a:pt x="255" y="794"/>
                    </a:lnTo>
                    <a:lnTo>
                      <a:pt x="312" y="794"/>
                    </a:lnTo>
                    <a:lnTo>
                      <a:pt x="340" y="737"/>
                    </a:lnTo>
                    <a:lnTo>
                      <a:pt x="368" y="822"/>
                    </a:lnTo>
                    <a:lnTo>
                      <a:pt x="453" y="822"/>
                    </a:lnTo>
                    <a:lnTo>
                      <a:pt x="425" y="907"/>
                    </a:lnTo>
                    <a:lnTo>
                      <a:pt x="368" y="879"/>
                    </a:lnTo>
                    <a:lnTo>
                      <a:pt x="283" y="1020"/>
                    </a:lnTo>
                    <a:lnTo>
                      <a:pt x="255" y="1162"/>
                    </a:lnTo>
                    <a:lnTo>
                      <a:pt x="198" y="1162"/>
                    </a:lnTo>
                    <a:lnTo>
                      <a:pt x="198" y="1247"/>
                    </a:lnTo>
                    <a:lnTo>
                      <a:pt x="255" y="1304"/>
                    </a:lnTo>
                    <a:lnTo>
                      <a:pt x="368" y="1276"/>
                    </a:lnTo>
                    <a:lnTo>
                      <a:pt x="283" y="1361"/>
                    </a:lnTo>
                    <a:lnTo>
                      <a:pt x="227" y="1332"/>
                    </a:lnTo>
                    <a:lnTo>
                      <a:pt x="142" y="1389"/>
                    </a:lnTo>
                    <a:lnTo>
                      <a:pt x="198" y="1474"/>
                    </a:lnTo>
                    <a:lnTo>
                      <a:pt x="170" y="1587"/>
                    </a:lnTo>
                    <a:lnTo>
                      <a:pt x="227" y="1673"/>
                    </a:lnTo>
                    <a:lnTo>
                      <a:pt x="85" y="1729"/>
                    </a:lnTo>
                    <a:lnTo>
                      <a:pt x="57" y="1701"/>
                    </a:lnTo>
                    <a:lnTo>
                      <a:pt x="0" y="1729"/>
                    </a:lnTo>
                    <a:lnTo>
                      <a:pt x="57" y="1814"/>
                    </a:lnTo>
                    <a:lnTo>
                      <a:pt x="142" y="1758"/>
                    </a:lnTo>
                    <a:lnTo>
                      <a:pt x="227" y="1871"/>
                    </a:lnTo>
                    <a:lnTo>
                      <a:pt x="283" y="1814"/>
                    </a:lnTo>
                    <a:lnTo>
                      <a:pt x="255" y="1729"/>
                    </a:lnTo>
                    <a:lnTo>
                      <a:pt x="340" y="1644"/>
                    </a:lnTo>
                    <a:lnTo>
                      <a:pt x="312" y="1786"/>
                    </a:lnTo>
                    <a:lnTo>
                      <a:pt x="312" y="1899"/>
                    </a:lnTo>
                    <a:lnTo>
                      <a:pt x="453" y="1701"/>
                    </a:lnTo>
                    <a:lnTo>
                      <a:pt x="482" y="1758"/>
                    </a:lnTo>
                    <a:lnTo>
                      <a:pt x="482" y="1984"/>
                    </a:lnTo>
                    <a:lnTo>
                      <a:pt x="425" y="1928"/>
                    </a:lnTo>
                    <a:lnTo>
                      <a:pt x="312" y="1928"/>
                    </a:lnTo>
                    <a:lnTo>
                      <a:pt x="368" y="1984"/>
                    </a:lnTo>
                    <a:lnTo>
                      <a:pt x="539" y="20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1651" y="5405"/>
                <a:ext cx="141" cy="114"/>
              </a:xfrm>
              <a:custGeom>
                <a:avLst/>
                <a:gdLst>
                  <a:gd name="T0" fmla="*/ 28 w 141"/>
                  <a:gd name="T1" fmla="*/ 0 h 114"/>
                  <a:gd name="T2" fmla="*/ 0 w 141"/>
                  <a:gd name="T3" fmla="*/ 57 h 114"/>
                  <a:gd name="T4" fmla="*/ 85 w 141"/>
                  <a:gd name="T5" fmla="*/ 114 h 114"/>
                  <a:gd name="T6" fmla="*/ 141 w 141"/>
                  <a:gd name="T7" fmla="*/ 57 h 114"/>
                  <a:gd name="T8" fmla="*/ 113 w 141"/>
                  <a:gd name="T9" fmla="*/ 0 h 114"/>
                  <a:gd name="T10" fmla="*/ 28 w 141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114">
                    <a:moveTo>
                      <a:pt x="28" y="0"/>
                    </a:moveTo>
                    <a:lnTo>
                      <a:pt x="0" y="57"/>
                    </a:lnTo>
                    <a:lnTo>
                      <a:pt x="85" y="114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019" y="4356"/>
                <a:ext cx="170" cy="227"/>
              </a:xfrm>
              <a:custGeom>
                <a:avLst/>
                <a:gdLst>
                  <a:gd name="T0" fmla="*/ 85 w 170"/>
                  <a:gd name="T1" fmla="*/ 0 h 227"/>
                  <a:gd name="T2" fmla="*/ 85 w 170"/>
                  <a:gd name="T3" fmla="*/ 142 h 227"/>
                  <a:gd name="T4" fmla="*/ 0 w 170"/>
                  <a:gd name="T5" fmla="*/ 171 h 227"/>
                  <a:gd name="T6" fmla="*/ 57 w 170"/>
                  <a:gd name="T7" fmla="*/ 227 h 227"/>
                  <a:gd name="T8" fmla="*/ 114 w 170"/>
                  <a:gd name="T9" fmla="*/ 199 h 227"/>
                  <a:gd name="T10" fmla="*/ 170 w 170"/>
                  <a:gd name="T11" fmla="*/ 227 h 227"/>
                  <a:gd name="T12" fmla="*/ 170 w 170"/>
                  <a:gd name="T13" fmla="*/ 85 h 227"/>
                  <a:gd name="T14" fmla="*/ 85 w 170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27">
                    <a:moveTo>
                      <a:pt x="85" y="0"/>
                    </a:moveTo>
                    <a:lnTo>
                      <a:pt x="85" y="142"/>
                    </a:lnTo>
                    <a:lnTo>
                      <a:pt x="0" y="171"/>
                    </a:lnTo>
                    <a:lnTo>
                      <a:pt x="57" y="227"/>
                    </a:lnTo>
                    <a:lnTo>
                      <a:pt x="114" y="199"/>
                    </a:lnTo>
                    <a:lnTo>
                      <a:pt x="170" y="227"/>
                    </a:lnTo>
                    <a:lnTo>
                      <a:pt x="170" y="85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1481" y="4073"/>
                <a:ext cx="311" cy="425"/>
              </a:xfrm>
              <a:custGeom>
                <a:avLst/>
                <a:gdLst>
                  <a:gd name="T0" fmla="*/ 0 w 311"/>
                  <a:gd name="T1" fmla="*/ 28 h 425"/>
                  <a:gd name="T2" fmla="*/ 0 w 311"/>
                  <a:gd name="T3" fmla="*/ 283 h 425"/>
                  <a:gd name="T4" fmla="*/ 113 w 311"/>
                  <a:gd name="T5" fmla="*/ 397 h 425"/>
                  <a:gd name="T6" fmla="*/ 198 w 311"/>
                  <a:gd name="T7" fmla="*/ 425 h 425"/>
                  <a:gd name="T8" fmla="*/ 255 w 311"/>
                  <a:gd name="T9" fmla="*/ 283 h 425"/>
                  <a:gd name="T10" fmla="*/ 311 w 311"/>
                  <a:gd name="T11" fmla="*/ 255 h 425"/>
                  <a:gd name="T12" fmla="*/ 311 w 311"/>
                  <a:gd name="T13" fmla="*/ 170 h 425"/>
                  <a:gd name="T14" fmla="*/ 141 w 311"/>
                  <a:gd name="T15" fmla="*/ 0 h 425"/>
                  <a:gd name="T16" fmla="*/ 141 w 311"/>
                  <a:gd name="T17" fmla="*/ 85 h 425"/>
                  <a:gd name="T18" fmla="*/ 28 w 311"/>
                  <a:gd name="T19" fmla="*/ 57 h 425"/>
                  <a:gd name="T20" fmla="*/ 0 w 311"/>
                  <a:gd name="T21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1" h="425">
                    <a:moveTo>
                      <a:pt x="0" y="28"/>
                    </a:moveTo>
                    <a:lnTo>
                      <a:pt x="0" y="283"/>
                    </a:lnTo>
                    <a:lnTo>
                      <a:pt x="113" y="397"/>
                    </a:lnTo>
                    <a:lnTo>
                      <a:pt x="198" y="425"/>
                    </a:lnTo>
                    <a:lnTo>
                      <a:pt x="255" y="283"/>
                    </a:lnTo>
                    <a:lnTo>
                      <a:pt x="311" y="255"/>
                    </a:lnTo>
                    <a:lnTo>
                      <a:pt x="311" y="170"/>
                    </a:lnTo>
                    <a:lnTo>
                      <a:pt x="141" y="0"/>
                    </a:lnTo>
                    <a:lnTo>
                      <a:pt x="141" y="85"/>
                    </a:lnTo>
                    <a:lnTo>
                      <a:pt x="28" y="57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32" y="4583"/>
                <a:ext cx="141" cy="199"/>
              </a:xfrm>
              <a:custGeom>
                <a:avLst/>
                <a:gdLst>
                  <a:gd name="T0" fmla="*/ 141 w 141"/>
                  <a:gd name="T1" fmla="*/ 57 h 199"/>
                  <a:gd name="T2" fmla="*/ 85 w 141"/>
                  <a:gd name="T3" fmla="*/ 0 h 199"/>
                  <a:gd name="T4" fmla="*/ 0 w 141"/>
                  <a:gd name="T5" fmla="*/ 57 h 199"/>
                  <a:gd name="T6" fmla="*/ 0 w 141"/>
                  <a:gd name="T7" fmla="*/ 142 h 199"/>
                  <a:gd name="T8" fmla="*/ 85 w 141"/>
                  <a:gd name="T9" fmla="*/ 199 h 199"/>
                  <a:gd name="T10" fmla="*/ 85 w 141"/>
                  <a:gd name="T11" fmla="*/ 85 h 199"/>
                  <a:gd name="T12" fmla="*/ 141 w 141"/>
                  <a:gd name="T13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99">
                    <a:moveTo>
                      <a:pt x="141" y="57"/>
                    </a:moveTo>
                    <a:lnTo>
                      <a:pt x="85" y="0"/>
                    </a:lnTo>
                    <a:lnTo>
                      <a:pt x="0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85" y="85"/>
                    </a:lnTo>
                    <a:lnTo>
                      <a:pt x="141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488" y="4300"/>
                <a:ext cx="1276" cy="1105"/>
              </a:xfrm>
              <a:custGeom>
                <a:avLst/>
                <a:gdLst>
                  <a:gd name="T0" fmla="*/ 312 w 1276"/>
                  <a:gd name="T1" fmla="*/ 56 h 1105"/>
                  <a:gd name="T2" fmla="*/ 227 w 1276"/>
                  <a:gd name="T3" fmla="*/ 170 h 1105"/>
                  <a:gd name="T4" fmla="*/ 170 w 1276"/>
                  <a:gd name="T5" fmla="*/ 368 h 1105"/>
                  <a:gd name="T6" fmla="*/ 255 w 1276"/>
                  <a:gd name="T7" fmla="*/ 453 h 1105"/>
                  <a:gd name="T8" fmla="*/ 199 w 1276"/>
                  <a:gd name="T9" fmla="*/ 482 h 1105"/>
                  <a:gd name="T10" fmla="*/ 255 w 1276"/>
                  <a:gd name="T11" fmla="*/ 623 h 1105"/>
                  <a:gd name="T12" fmla="*/ 255 w 1276"/>
                  <a:gd name="T13" fmla="*/ 765 h 1105"/>
                  <a:gd name="T14" fmla="*/ 199 w 1276"/>
                  <a:gd name="T15" fmla="*/ 737 h 1105"/>
                  <a:gd name="T16" fmla="*/ 170 w 1276"/>
                  <a:gd name="T17" fmla="*/ 879 h 1105"/>
                  <a:gd name="T18" fmla="*/ 142 w 1276"/>
                  <a:gd name="T19" fmla="*/ 850 h 1105"/>
                  <a:gd name="T20" fmla="*/ 142 w 1276"/>
                  <a:gd name="T21" fmla="*/ 708 h 1105"/>
                  <a:gd name="T22" fmla="*/ 199 w 1276"/>
                  <a:gd name="T23" fmla="*/ 652 h 1105"/>
                  <a:gd name="T24" fmla="*/ 170 w 1276"/>
                  <a:gd name="T25" fmla="*/ 567 h 1105"/>
                  <a:gd name="T26" fmla="*/ 57 w 1276"/>
                  <a:gd name="T27" fmla="*/ 737 h 1105"/>
                  <a:gd name="T28" fmla="*/ 0 w 1276"/>
                  <a:gd name="T29" fmla="*/ 935 h 1105"/>
                  <a:gd name="T30" fmla="*/ 170 w 1276"/>
                  <a:gd name="T31" fmla="*/ 992 h 1105"/>
                  <a:gd name="T32" fmla="*/ 199 w 1276"/>
                  <a:gd name="T33" fmla="*/ 1049 h 1105"/>
                  <a:gd name="T34" fmla="*/ 312 w 1276"/>
                  <a:gd name="T35" fmla="*/ 1077 h 1105"/>
                  <a:gd name="T36" fmla="*/ 284 w 1276"/>
                  <a:gd name="T37" fmla="*/ 992 h 1105"/>
                  <a:gd name="T38" fmla="*/ 340 w 1276"/>
                  <a:gd name="T39" fmla="*/ 964 h 1105"/>
                  <a:gd name="T40" fmla="*/ 426 w 1276"/>
                  <a:gd name="T41" fmla="*/ 992 h 1105"/>
                  <a:gd name="T42" fmla="*/ 539 w 1276"/>
                  <a:gd name="T43" fmla="*/ 935 h 1105"/>
                  <a:gd name="T44" fmla="*/ 652 w 1276"/>
                  <a:gd name="T45" fmla="*/ 1105 h 1105"/>
                  <a:gd name="T46" fmla="*/ 709 w 1276"/>
                  <a:gd name="T47" fmla="*/ 1105 h 1105"/>
                  <a:gd name="T48" fmla="*/ 822 w 1276"/>
                  <a:gd name="T49" fmla="*/ 1049 h 1105"/>
                  <a:gd name="T50" fmla="*/ 822 w 1276"/>
                  <a:gd name="T51" fmla="*/ 964 h 1105"/>
                  <a:gd name="T52" fmla="*/ 709 w 1276"/>
                  <a:gd name="T53" fmla="*/ 879 h 1105"/>
                  <a:gd name="T54" fmla="*/ 737 w 1276"/>
                  <a:gd name="T55" fmla="*/ 794 h 1105"/>
                  <a:gd name="T56" fmla="*/ 879 w 1276"/>
                  <a:gd name="T57" fmla="*/ 737 h 1105"/>
                  <a:gd name="T58" fmla="*/ 907 w 1276"/>
                  <a:gd name="T59" fmla="*/ 822 h 1105"/>
                  <a:gd name="T60" fmla="*/ 1106 w 1276"/>
                  <a:gd name="T61" fmla="*/ 765 h 1105"/>
                  <a:gd name="T62" fmla="*/ 1106 w 1276"/>
                  <a:gd name="T63" fmla="*/ 822 h 1105"/>
                  <a:gd name="T64" fmla="*/ 1191 w 1276"/>
                  <a:gd name="T65" fmla="*/ 822 h 1105"/>
                  <a:gd name="T66" fmla="*/ 1276 w 1276"/>
                  <a:gd name="T67" fmla="*/ 708 h 1105"/>
                  <a:gd name="T68" fmla="*/ 1219 w 1276"/>
                  <a:gd name="T69" fmla="*/ 708 h 1105"/>
                  <a:gd name="T70" fmla="*/ 1219 w 1276"/>
                  <a:gd name="T71" fmla="*/ 652 h 1105"/>
                  <a:gd name="T72" fmla="*/ 1078 w 1276"/>
                  <a:gd name="T73" fmla="*/ 538 h 1105"/>
                  <a:gd name="T74" fmla="*/ 1021 w 1276"/>
                  <a:gd name="T75" fmla="*/ 453 h 1105"/>
                  <a:gd name="T76" fmla="*/ 1021 w 1276"/>
                  <a:gd name="T77" fmla="*/ 312 h 1105"/>
                  <a:gd name="T78" fmla="*/ 1078 w 1276"/>
                  <a:gd name="T79" fmla="*/ 312 h 1105"/>
                  <a:gd name="T80" fmla="*/ 1049 w 1276"/>
                  <a:gd name="T81" fmla="*/ 227 h 1105"/>
                  <a:gd name="T82" fmla="*/ 993 w 1276"/>
                  <a:gd name="T83" fmla="*/ 227 h 1105"/>
                  <a:gd name="T84" fmla="*/ 879 w 1276"/>
                  <a:gd name="T85" fmla="*/ 113 h 1105"/>
                  <a:gd name="T86" fmla="*/ 907 w 1276"/>
                  <a:gd name="T87" fmla="*/ 0 h 1105"/>
                  <a:gd name="T88" fmla="*/ 822 w 1276"/>
                  <a:gd name="T89" fmla="*/ 85 h 1105"/>
                  <a:gd name="T90" fmla="*/ 766 w 1276"/>
                  <a:gd name="T91" fmla="*/ 85 h 1105"/>
                  <a:gd name="T92" fmla="*/ 709 w 1276"/>
                  <a:gd name="T93" fmla="*/ 141 h 1105"/>
                  <a:gd name="T94" fmla="*/ 766 w 1276"/>
                  <a:gd name="T95" fmla="*/ 255 h 1105"/>
                  <a:gd name="T96" fmla="*/ 652 w 1276"/>
                  <a:gd name="T97" fmla="*/ 170 h 1105"/>
                  <a:gd name="T98" fmla="*/ 624 w 1276"/>
                  <a:gd name="T99" fmla="*/ 227 h 1105"/>
                  <a:gd name="T100" fmla="*/ 596 w 1276"/>
                  <a:gd name="T101" fmla="*/ 198 h 1105"/>
                  <a:gd name="T102" fmla="*/ 482 w 1276"/>
                  <a:gd name="T103" fmla="*/ 255 h 1105"/>
                  <a:gd name="T104" fmla="*/ 454 w 1276"/>
                  <a:gd name="T105" fmla="*/ 312 h 1105"/>
                  <a:gd name="T106" fmla="*/ 426 w 1276"/>
                  <a:gd name="T107" fmla="*/ 283 h 1105"/>
                  <a:gd name="T108" fmla="*/ 426 w 1276"/>
                  <a:gd name="T109" fmla="*/ 141 h 1105"/>
                  <a:gd name="T110" fmla="*/ 340 w 1276"/>
                  <a:gd name="T111" fmla="*/ 141 h 1105"/>
                  <a:gd name="T112" fmla="*/ 369 w 1276"/>
                  <a:gd name="T113" fmla="*/ 113 h 1105"/>
                  <a:gd name="T114" fmla="*/ 312 w 1276"/>
                  <a:gd name="T115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76" h="1105">
                    <a:moveTo>
                      <a:pt x="312" y="56"/>
                    </a:moveTo>
                    <a:lnTo>
                      <a:pt x="227" y="170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199" y="482"/>
                    </a:lnTo>
                    <a:lnTo>
                      <a:pt x="255" y="623"/>
                    </a:lnTo>
                    <a:lnTo>
                      <a:pt x="255" y="765"/>
                    </a:lnTo>
                    <a:lnTo>
                      <a:pt x="199" y="737"/>
                    </a:lnTo>
                    <a:lnTo>
                      <a:pt x="170" y="879"/>
                    </a:lnTo>
                    <a:lnTo>
                      <a:pt x="142" y="850"/>
                    </a:lnTo>
                    <a:lnTo>
                      <a:pt x="142" y="708"/>
                    </a:lnTo>
                    <a:lnTo>
                      <a:pt x="199" y="652"/>
                    </a:lnTo>
                    <a:lnTo>
                      <a:pt x="170" y="567"/>
                    </a:lnTo>
                    <a:lnTo>
                      <a:pt x="57" y="737"/>
                    </a:lnTo>
                    <a:lnTo>
                      <a:pt x="0" y="935"/>
                    </a:lnTo>
                    <a:lnTo>
                      <a:pt x="170" y="992"/>
                    </a:lnTo>
                    <a:lnTo>
                      <a:pt x="199" y="1049"/>
                    </a:lnTo>
                    <a:lnTo>
                      <a:pt x="312" y="1077"/>
                    </a:lnTo>
                    <a:lnTo>
                      <a:pt x="284" y="992"/>
                    </a:lnTo>
                    <a:lnTo>
                      <a:pt x="340" y="964"/>
                    </a:lnTo>
                    <a:lnTo>
                      <a:pt x="426" y="992"/>
                    </a:lnTo>
                    <a:lnTo>
                      <a:pt x="539" y="935"/>
                    </a:lnTo>
                    <a:lnTo>
                      <a:pt x="652" y="1105"/>
                    </a:lnTo>
                    <a:lnTo>
                      <a:pt x="709" y="1105"/>
                    </a:lnTo>
                    <a:lnTo>
                      <a:pt x="822" y="1049"/>
                    </a:lnTo>
                    <a:lnTo>
                      <a:pt x="822" y="964"/>
                    </a:lnTo>
                    <a:lnTo>
                      <a:pt x="709" y="879"/>
                    </a:lnTo>
                    <a:lnTo>
                      <a:pt x="737" y="794"/>
                    </a:lnTo>
                    <a:lnTo>
                      <a:pt x="879" y="737"/>
                    </a:lnTo>
                    <a:lnTo>
                      <a:pt x="907" y="822"/>
                    </a:lnTo>
                    <a:lnTo>
                      <a:pt x="1106" y="765"/>
                    </a:lnTo>
                    <a:lnTo>
                      <a:pt x="1106" y="822"/>
                    </a:lnTo>
                    <a:lnTo>
                      <a:pt x="1191" y="822"/>
                    </a:lnTo>
                    <a:lnTo>
                      <a:pt x="1276" y="708"/>
                    </a:lnTo>
                    <a:lnTo>
                      <a:pt x="1219" y="708"/>
                    </a:lnTo>
                    <a:lnTo>
                      <a:pt x="1219" y="652"/>
                    </a:lnTo>
                    <a:lnTo>
                      <a:pt x="1078" y="538"/>
                    </a:lnTo>
                    <a:lnTo>
                      <a:pt x="1021" y="453"/>
                    </a:lnTo>
                    <a:lnTo>
                      <a:pt x="1021" y="312"/>
                    </a:lnTo>
                    <a:lnTo>
                      <a:pt x="1078" y="312"/>
                    </a:lnTo>
                    <a:lnTo>
                      <a:pt x="1049" y="227"/>
                    </a:lnTo>
                    <a:lnTo>
                      <a:pt x="993" y="227"/>
                    </a:lnTo>
                    <a:lnTo>
                      <a:pt x="879" y="113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66" y="85"/>
                    </a:lnTo>
                    <a:lnTo>
                      <a:pt x="709" y="141"/>
                    </a:lnTo>
                    <a:lnTo>
                      <a:pt x="766" y="255"/>
                    </a:lnTo>
                    <a:lnTo>
                      <a:pt x="652" y="170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482" y="255"/>
                    </a:lnTo>
                    <a:lnTo>
                      <a:pt x="454" y="312"/>
                    </a:lnTo>
                    <a:lnTo>
                      <a:pt x="426" y="283"/>
                    </a:lnTo>
                    <a:lnTo>
                      <a:pt x="426" y="141"/>
                    </a:lnTo>
                    <a:lnTo>
                      <a:pt x="340" y="141"/>
                    </a:lnTo>
                    <a:lnTo>
                      <a:pt x="369" y="113"/>
                    </a:lnTo>
                    <a:lnTo>
                      <a:pt x="312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1651" y="3874"/>
                <a:ext cx="340" cy="511"/>
              </a:xfrm>
              <a:custGeom>
                <a:avLst/>
                <a:gdLst>
                  <a:gd name="T0" fmla="*/ 0 w 340"/>
                  <a:gd name="T1" fmla="*/ 114 h 511"/>
                  <a:gd name="T2" fmla="*/ 56 w 340"/>
                  <a:gd name="T3" fmla="*/ 57 h 511"/>
                  <a:gd name="T4" fmla="*/ 113 w 340"/>
                  <a:gd name="T5" fmla="*/ 57 h 511"/>
                  <a:gd name="T6" fmla="*/ 226 w 340"/>
                  <a:gd name="T7" fmla="*/ 199 h 511"/>
                  <a:gd name="T8" fmla="*/ 226 w 340"/>
                  <a:gd name="T9" fmla="*/ 57 h 511"/>
                  <a:gd name="T10" fmla="*/ 283 w 340"/>
                  <a:gd name="T11" fmla="*/ 142 h 511"/>
                  <a:gd name="T12" fmla="*/ 283 w 340"/>
                  <a:gd name="T13" fmla="*/ 0 h 511"/>
                  <a:gd name="T14" fmla="*/ 340 w 340"/>
                  <a:gd name="T15" fmla="*/ 86 h 511"/>
                  <a:gd name="T16" fmla="*/ 340 w 340"/>
                  <a:gd name="T17" fmla="*/ 227 h 511"/>
                  <a:gd name="T18" fmla="*/ 283 w 340"/>
                  <a:gd name="T19" fmla="*/ 284 h 511"/>
                  <a:gd name="T20" fmla="*/ 311 w 340"/>
                  <a:gd name="T21" fmla="*/ 369 h 511"/>
                  <a:gd name="T22" fmla="*/ 226 w 340"/>
                  <a:gd name="T23" fmla="*/ 511 h 511"/>
                  <a:gd name="T24" fmla="*/ 226 w 340"/>
                  <a:gd name="T25" fmla="*/ 454 h 511"/>
                  <a:gd name="T26" fmla="*/ 226 w 340"/>
                  <a:gd name="T27" fmla="*/ 369 h 511"/>
                  <a:gd name="T28" fmla="*/ 170 w 340"/>
                  <a:gd name="T29" fmla="*/ 341 h 511"/>
                  <a:gd name="T30" fmla="*/ 198 w 340"/>
                  <a:gd name="T31" fmla="*/ 312 h 511"/>
                  <a:gd name="T32" fmla="*/ 85 w 340"/>
                  <a:gd name="T33" fmla="*/ 171 h 511"/>
                  <a:gd name="T34" fmla="*/ 56 w 340"/>
                  <a:gd name="T35" fmla="*/ 199 h 511"/>
                  <a:gd name="T36" fmla="*/ 0 w 340"/>
                  <a:gd name="T37" fmla="*/ 114 h 511"/>
                  <a:gd name="T38" fmla="*/ 0 w 340"/>
                  <a:gd name="T39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511">
                    <a:moveTo>
                      <a:pt x="0" y="114"/>
                    </a:moveTo>
                    <a:lnTo>
                      <a:pt x="56" y="57"/>
                    </a:lnTo>
                    <a:lnTo>
                      <a:pt x="113" y="57"/>
                    </a:lnTo>
                    <a:lnTo>
                      <a:pt x="226" y="199"/>
                    </a:lnTo>
                    <a:lnTo>
                      <a:pt x="226" y="57"/>
                    </a:lnTo>
                    <a:lnTo>
                      <a:pt x="283" y="142"/>
                    </a:lnTo>
                    <a:lnTo>
                      <a:pt x="283" y="0"/>
                    </a:lnTo>
                    <a:lnTo>
                      <a:pt x="340" y="86"/>
                    </a:lnTo>
                    <a:lnTo>
                      <a:pt x="340" y="227"/>
                    </a:lnTo>
                    <a:lnTo>
                      <a:pt x="283" y="284"/>
                    </a:lnTo>
                    <a:lnTo>
                      <a:pt x="311" y="369"/>
                    </a:lnTo>
                    <a:lnTo>
                      <a:pt x="226" y="511"/>
                    </a:lnTo>
                    <a:lnTo>
                      <a:pt x="226" y="454"/>
                    </a:lnTo>
                    <a:lnTo>
                      <a:pt x="226" y="369"/>
                    </a:lnTo>
                    <a:lnTo>
                      <a:pt x="170" y="341"/>
                    </a:lnTo>
                    <a:lnTo>
                      <a:pt x="198" y="312"/>
                    </a:lnTo>
                    <a:lnTo>
                      <a:pt x="85" y="171"/>
                    </a:lnTo>
                    <a:lnTo>
                      <a:pt x="56" y="199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849" y="3676"/>
                <a:ext cx="113" cy="113"/>
              </a:xfrm>
              <a:custGeom>
                <a:avLst/>
                <a:gdLst>
                  <a:gd name="T0" fmla="*/ 57 w 113"/>
                  <a:gd name="T1" fmla="*/ 113 h 113"/>
                  <a:gd name="T2" fmla="*/ 113 w 113"/>
                  <a:gd name="T3" fmla="*/ 57 h 113"/>
                  <a:gd name="T4" fmla="*/ 85 w 113"/>
                  <a:gd name="T5" fmla="*/ 0 h 113"/>
                  <a:gd name="T6" fmla="*/ 28 w 113"/>
                  <a:gd name="T7" fmla="*/ 0 h 113"/>
                  <a:gd name="T8" fmla="*/ 0 w 113"/>
                  <a:gd name="T9" fmla="*/ 28 h 113"/>
                  <a:gd name="T10" fmla="*/ 57 w 113"/>
                  <a:gd name="T1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57" y="113"/>
                    </a:move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28"/>
                    </a:lnTo>
                    <a:lnTo>
                      <a:pt x="5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019" y="3648"/>
                <a:ext cx="255" cy="453"/>
              </a:xfrm>
              <a:custGeom>
                <a:avLst/>
                <a:gdLst>
                  <a:gd name="T0" fmla="*/ 57 w 255"/>
                  <a:gd name="T1" fmla="*/ 340 h 453"/>
                  <a:gd name="T2" fmla="*/ 0 w 255"/>
                  <a:gd name="T3" fmla="*/ 141 h 453"/>
                  <a:gd name="T4" fmla="*/ 85 w 255"/>
                  <a:gd name="T5" fmla="*/ 141 h 453"/>
                  <a:gd name="T6" fmla="*/ 57 w 255"/>
                  <a:gd name="T7" fmla="*/ 85 h 453"/>
                  <a:gd name="T8" fmla="*/ 85 w 255"/>
                  <a:gd name="T9" fmla="*/ 0 h 453"/>
                  <a:gd name="T10" fmla="*/ 114 w 255"/>
                  <a:gd name="T11" fmla="*/ 56 h 453"/>
                  <a:gd name="T12" fmla="*/ 170 w 255"/>
                  <a:gd name="T13" fmla="*/ 56 h 453"/>
                  <a:gd name="T14" fmla="*/ 255 w 255"/>
                  <a:gd name="T15" fmla="*/ 170 h 453"/>
                  <a:gd name="T16" fmla="*/ 255 w 255"/>
                  <a:gd name="T17" fmla="*/ 453 h 453"/>
                  <a:gd name="T18" fmla="*/ 142 w 255"/>
                  <a:gd name="T19" fmla="*/ 340 h 453"/>
                  <a:gd name="T20" fmla="*/ 57 w 255"/>
                  <a:gd name="T21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453">
                    <a:moveTo>
                      <a:pt x="57" y="340"/>
                    </a:moveTo>
                    <a:lnTo>
                      <a:pt x="0" y="141"/>
                    </a:lnTo>
                    <a:lnTo>
                      <a:pt x="85" y="141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255" y="170"/>
                    </a:lnTo>
                    <a:lnTo>
                      <a:pt x="255" y="453"/>
                    </a:lnTo>
                    <a:lnTo>
                      <a:pt x="142" y="340"/>
                    </a:lnTo>
                    <a:lnTo>
                      <a:pt x="5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2076" y="2514"/>
                <a:ext cx="907" cy="1729"/>
              </a:xfrm>
              <a:custGeom>
                <a:avLst/>
                <a:gdLst>
                  <a:gd name="T0" fmla="*/ 368 w 907"/>
                  <a:gd name="T1" fmla="*/ 1729 h 1729"/>
                  <a:gd name="T2" fmla="*/ 283 w 907"/>
                  <a:gd name="T3" fmla="*/ 1701 h 1729"/>
                  <a:gd name="T4" fmla="*/ 255 w 907"/>
                  <a:gd name="T5" fmla="*/ 1417 h 1729"/>
                  <a:gd name="T6" fmla="*/ 312 w 907"/>
                  <a:gd name="T7" fmla="*/ 1360 h 1729"/>
                  <a:gd name="T8" fmla="*/ 255 w 907"/>
                  <a:gd name="T9" fmla="*/ 1304 h 1729"/>
                  <a:gd name="T10" fmla="*/ 312 w 907"/>
                  <a:gd name="T11" fmla="*/ 1247 h 1729"/>
                  <a:gd name="T12" fmla="*/ 198 w 907"/>
                  <a:gd name="T13" fmla="*/ 1190 h 1729"/>
                  <a:gd name="T14" fmla="*/ 255 w 907"/>
                  <a:gd name="T15" fmla="*/ 1105 h 1729"/>
                  <a:gd name="T16" fmla="*/ 198 w 907"/>
                  <a:gd name="T17" fmla="*/ 1105 h 1729"/>
                  <a:gd name="T18" fmla="*/ 170 w 907"/>
                  <a:gd name="T19" fmla="*/ 1049 h 1729"/>
                  <a:gd name="T20" fmla="*/ 57 w 907"/>
                  <a:gd name="T21" fmla="*/ 1077 h 1729"/>
                  <a:gd name="T22" fmla="*/ 57 w 907"/>
                  <a:gd name="T23" fmla="*/ 1020 h 1729"/>
                  <a:gd name="T24" fmla="*/ 0 w 907"/>
                  <a:gd name="T25" fmla="*/ 1020 h 1729"/>
                  <a:gd name="T26" fmla="*/ 28 w 907"/>
                  <a:gd name="T27" fmla="*/ 964 h 1729"/>
                  <a:gd name="T28" fmla="*/ 170 w 907"/>
                  <a:gd name="T29" fmla="*/ 907 h 1729"/>
                  <a:gd name="T30" fmla="*/ 227 w 907"/>
                  <a:gd name="T31" fmla="*/ 964 h 1729"/>
                  <a:gd name="T32" fmla="*/ 283 w 907"/>
                  <a:gd name="T33" fmla="*/ 935 h 1729"/>
                  <a:gd name="T34" fmla="*/ 312 w 907"/>
                  <a:gd name="T35" fmla="*/ 879 h 1729"/>
                  <a:gd name="T36" fmla="*/ 283 w 907"/>
                  <a:gd name="T37" fmla="*/ 850 h 1729"/>
                  <a:gd name="T38" fmla="*/ 255 w 907"/>
                  <a:gd name="T39" fmla="*/ 680 h 1729"/>
                  <a:gd name="T40" fmla="*/ 312 w 907"/>
                  <a:gd name="T41" fmla="*/ 595 h 1729"/>
                  <a:gd name="T42" fmla="*/ 340 w 907"/>
                  <a:gd name="T43" fmla="*/ 708 h 1729"/>
                  <a:gd name="T44" fmla="*/ 425 w 907"/>
                  <a:gd name="T45" fmla="*/ 680 h 1729"/>
                  <a:gd name="T46" fmla="*/ 397 w 907"/>
                  <a:gd name="T47" fmla="*/ 538 h 1729"/>
                  <a:gd name="T48" fmla="*/ 397 w 907"/>
                  <a:gd name="T49" fmla="*/ 425 h 1729"/>
                  <a:gd name="T50" fmla="*/ 482 w 907"/>
                  <a:gd name="T51" fmla="*/ 397 h 1729"/>
                  <a:gd name="T52" fmla="*/ 510 w 907"/>
                  <a:gd name="T53" fmla="*/ 283 h 1729"/>
                  <a:gd name="T54" fmla="*/ 453 w 907"/>
                  <a:gd name="T55" fmla="*/ 227 h 1729"/>
                  <a:gd name="T56" fmla="*/ 510 w 907"/>
                  <a:gd name="T57" fmla="*/ 28 h 1729"/>
                  <a:gd name="T58" fmla="*/ 567 w 907"/>
                  <a:gd name="T59" fmla="*/ 0 h 1729"/>
                  <a:gd name="T60" fmla="*/ 510 w 907"/>
                  <a:gd name="T61" fmla="*/ 198 h 1729"/>
                  <a:gd name="T62" fmla="*/ 595 w 907"/>
                  <a:gd name="T63" fmla="*/ 255 h 1729"/>
                  <a:gd name="T64" fmla="*/ 567 w 907"/>
                  <a:gd name="T65" fmla="*/ 510 h 1729"/>
                  <a:gd name="T66" fmla="*/ 482 w 907"/>
                  <a:gd name="T67" fmla="*/ 623 h 1729"/>
                  <a:gd name="T68" fmla="*/ 510 w 907"/>
                  <a:gd name="T69" fmla="*/ 680 h 1729"/>
                  <a:gd name="T70" fmla="*/ 453 w 907"/>
                  <a:gd name="T71" fmla="*/ 737 h 1729"/>
                  <a:gd name="T72" fmla="*/ 482 w 907"/>
                  <a:gd name="T73" fmla="*/ 793 h 1729"/>
                  <a:gd name="T74" fmla="*/ 453 w 907"/>
                  <a:gd name="T75" fmla="*/ 850 h 1729"/>
                  <a:gd name="T76" fmla="*/ 510 w 907"/>
                  <a:gd name="T77" fmla="*/ 879 h 1729"/>
                  <a:gd name="T78" fmla="*/ 652 w 907"/>
                  <a:gd name="T79" fmla="*/ 850 h 1729"/>
                  <a:gd name="T80" fmla="*/ 652 w 907"/>
                  <a:gd name="T81" fmla="*/ 793 h 1729"/>
                  <a:gd name="T82" fmla="*/ 737 w 907"/>
                  <a:gd name="T83" fmla="*/ 793 h 1729"/>
                  <a:gd name="T84" fmla="*/ 822 w 907"/>
                  <a:gd name="T85" fmla="*/ 680 h 1729"/>
                  <a:gd name="T86" fmla="*/ 907 w 907"/>
                  <a:gd name="T87" fmla="*/ 737 h 1729"/>
                  <a:gd name="T88" fmla="*/ 822 w 907"/>
                  <a:gd name="T89" fmla="*/ 850 h 1729"/>
                  <a:gd name="T90" fmla="*/ 850 w 907"/>
                  <a:gd name="T91" fmla="*/ 907 h 1729"/>
                  <a:gd name="T92" fmla="*/ 680 w 907"/>
                  <a:gd name="T93" fmla="*/ 1105 h 1729"/>
                  <a:gd name="T94" fmla="*/ 595 w 907"/>
                  <a:gd name="T95" fmla="*/ 1134 h 1729"/>
                  <a:gd name="T96" fmla="*/ 510 w 907"/>
                  <a:gd name="T97" fmla="*/ 1020 h 1729"/>
                  <a:gd name="T98" fmla="*/ 539 w 907"/>
                  <a:gd name="T99" fmla="*/ 1162 h 1729"/>
                  <a:gd name="T100" fmla="*/ 453 w 907"/>
                  <a:gd name="T101" fmla="*/ 1275 h 1729"/>
                  <a:gd name="T102" fmla="*/ 510 w 907"/>
                  <a:gd name="T103" fmla="*/ 1474 h 1729"/>
                  <a:gd name="T104" fmla="*/ 482 w 907"/>
                  <a:gd name="T105" fmla="*/ 1531 h 1729"/>
                  <a:gd name="T106" fmla="*/ 397 w 907"/>
                  <a:gd name="T107" fmla="*/ 1502 h 1729"/>
                  <a:gd name="T108" fmla="*/ 340 w 907"/>
                  <a:gd name="T109" fmla="*/ 1531 h 1729"/>
                  <a:gd name="T110" fmla="*/ 368 w 907"/>
                  <a:gd name="T111" fmla="*/ 1616 h 1729"/>
                  <a:gd name="T112" fmla="*/ 368 w 907"/>
                  <a:gd name="T113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7" h="1729">
                    <a:moveTo>
                      <a:pt x="368" y="1729"/>
                    </a:moveTo>
                    <a:lnTo>
                      <a:pt x="283" y="1701"/>
                    </a:lnTo>
                    <a:lnTo>
                      <a:pt x="255" y="1417"/>
                    </a:lnTo>
                    <a:lnTo>
                      <a:pt x="312" y="1360"/>
                    </a:lnTo>
                    <a:lnTo>
                      <a:pt x="255" y="1304"/>
                    </a:lnTo>
                    <a:lnTo>
                      <a:pt x="312" y="1247"/>
                    </a:lnTo>
                    <a:lnTo>
                      <a:pt x="198" y="1190"/>
                    </a:lnTo>
                    <a:lnTo>
                      <a:pt x="255" y="1105"/>
                    </a:lnTo>
                    <a:lnTo>
                      <a:pt x="198" y="1105"/>
                    </a:lnTo>
                    <a:lnTo>
                      <a:pt x="170" y="1049"/>
                    </a:lnTo>
                    <a:lnTo>
                      <a:pt x="57" y="1077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28" y="964"/>
                    </a:lnTo>
                    <a:lnTo>
                      <a:pt x="170" y="907"/>
                    </a:lnTo>
                    <a:lnTo>
                      <a:pt x="227" y="964"/>
                    </a:lnTo>
                    <a:lnTo>
                      <a:pt x="283" y="935"/>
                    </a:lnTo>
                    <a:lnTo>
                      <a:pt x="312" y="879"/>
                    </a:lnTo>
                    <a:lnTo>
                      <a:pt x="283" y="850"/>
                    </a:lnTo>
                    <a:lnTo>
                      <a:pt x="255" y="680"/>
                    </a:lnTo>
                    <a:lnTo>
                      <a:pt x="312" y="595"/>
                    </a:lnTo>
                    <a:lnTo>
                      <a:pt x="340" y="708"/>
                    </a:lnTo>
                    <a:lnTo>
                      <a:pt x="425" y="680"/>
                    </a:lnTo>
                    <a:lnTo>
                      <a:pt x="397" y="538"/>
                    </a:lnTo>
                    <a:lnTo>
                      <a:pt x="397" y="425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453" y="227"/>
                    </a:lnTo>
                    <a:lnTo>
                      <a:pt x="510" y="28"/>
                    </a:lnTo>
                    <a:lnTo>
                      <a:pt x="567" y="0"/>
                    </a:lnTo>
                    <a:lnTo>
                      <a:pt x="510" y="198"/>
                    </a:lnTo>
                    <a:lnTo>
                      <a:pt x="595" y="255"/>
                    </a:lnTo>
                    <a:lnTo>
                      <a:pt x="567" y="510"/>
                    </a:lnTo>
                    <a:lnTo>
                      <a:pt x="482" y="623"/>
                    </a:lnTo>
                    <a:lnTo>
                      <a:pt x="510" y="680"/>
                    </a:lnTo>
                    <a:lnTo>
                      <a:pt x="453" y="737"/>
                    </a:lnTo>
                    <a:lnTo>
                      <a:pt x="482" y="793"/>
                    </a:lnTo>
                    <a:lnTo>
                      <a:pt x="453" y="850"/>
                    </a:lnTo>
                    <a:lnTo>
                      <a:pt x="510" y="879"/>
                    </a:lnTo>
                    <a:lnTo>
                      <a:pt x="652" y="850"/>
                    </a:lnTo>
                    <a:lnTo>
                      <a:pt x="652" y="793"/>
                    </a:lnTo>
                    <a:lnTo>
                      <a:pt x="737" y="793"/>
                    </a:lnTo>
                    <a:lnTo>
                      <a:pt x="822" y="680"/>
                    </a:lnTo>
                    <a:lnTo>
                      <a:pt x="907" y="737"/>
                    </a:lnTo>
                    <a:lnTo>
                      <a:pt x="822" y="850"/>
                    </a:lnTo>
                    <a:lnTo>
                      <a:pt x="850" y="907"/>
                    </a:lnTo>
                    <a:lnTo>
                      <a:pt x="680" y="1105"/>
                    </a:lnTo>
                    <a:lnTo>
                      <a:pt x="595" y="1134"/>
                    </a:lnTo>
                    <a:lnTo>
                      <a:pt x="510" y="1020"/>
                    </a:lnTo>
                    <a:lnTo>
                      <a:pt x="539" y="1162"/>
                    </a:lnTo>
                    <a:lnTo>
                      <a:pt x="453" y="1275"/>
                    </a:lnTo>
                    <a:lnTo>
                      <a:pt x="510" y="1474"/>
                    </a:lnTo>
                    <a:lnTo>
                      <a:pt x="482" y="1531"/>
                    </a:lnTo>
                    <a:lnTo>
                      <a:pt x="397" y="1502"/>
                    </a:lnTo>
                    <a:lnTo>
                      <a:pt x="340" y="1531"/>
                    </a:lnTo>
                    <a:lnTo>
                      <a:pt x="368" y="1616"/>
                    </a:lnTo>
                    <a:lnTo>
                      <a:pt x="368" y="17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133" y="2230"/>
                <a:ext cx="113" cy="114"/>
              </a:xfrm>
              <a:custGeom>
                <a:avLst/>
                <a:gdLst>
                  <a:gd name="T0" fmla="*/ 113 w 113"/>
                  <a:gd name="T1" fmla="*/ 0 h 114"/>
                  <a:gd name="T2" fmla="*/ 28 w 113"/>
                  <a:gd name="T3" fmla="*/ 0 h 114"/>
                  <a:gd name="T4" fmla="*/ 0 w 113"/>
                  <a:gd name="T5" fmla="*/ 114 h 114"/>
                  <a:gd name="T6" fmla="*/ 56 w 113"/>
                  <a:gd name="T7" fmla="*/ 114 h 114"/>
                  <a:gd name="T8" fmla="*/ 113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28" y="0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274" y="2230"/>
                <a:ext cx="312" cy="199"/>
              </a:xfrm>
              <a:custGeom>
                <a:avLst/>
                <a:gdLst>
                  <a:gd name="T0" fmla="*/ 85 w 312"/>
                  <a:gd name="T1" fmla="*/ 0 h 199"/>
                  <a:gd name="T2" fmla="*/ 0 w 312"/>
                  <a:gd name="T3" fmla="*/ 57 h 199"/>
                  <a:gd name="T4" fmla="*/ 57 w 312"/>
                  <a:gd name="T5" fmla="*/ 114 h 199"/>
                  <a:gd name="T6" fmla="*/ 57 w 312"/>
                  <a:gd name="T7" fmla="*/ 199 h 199"/>
                  <a:gd name="T8" fmla="*/ 114 w 312"/>
                  <a:gd name="T9" fmla="*/ 142 h 199"/>
                  <a:gd name="T10" fmla="*/ 312 w 312"/>
                  <a:gd name="T11" fmla="*/ 170 h 199"/>
                  <a:gd name="T12" fmla="*/ 227 w 312"/>
                  <a:gd name="T13" fmla="*/ 85 h 199"/>
                  <a:gd name="T14" fmla="*/ 312 w 312"/>
                  <a:gd name="T15" fmla="*/ 57 h 199"/>
                  <a:gd name="T16" fmla="*/ 284 w 312"/>
                  <a:gd name="T17" fmla="*/ 0 h 199"/>
                  <a:gd name="T18" fmla="*/ 170 w 312"/>
                  <a:gd name="T19" fmla="*/ 57 h 199"/>
                  <a:gd name="T20" fmla="*/ 85 w 312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99">
                    <a:moveTo>
                      <a:pt x="85" y="0"/>
                    </a:moveTo>
                    <a:lnTo>
                      <a:pt x="0" y="57"/>
                    </a:lnTo>
                    <a:lnTo>
                      <a:pt x="57" y="114"/>
                    </a:lnTo>
                    <a:lnTo>
                      <a:pt x="57" y="199"/>
                    </a:lnTo>
                    <a:lnTo>
                      <a:pt x="114" y="142"/>
                    </a:lnTo>
                    <a:lnTo>
                      <a:pt x="312" y="170"/>
                    </a:lnTo>
                    <a:lnTo>
                      <a:pt x="227" y="85"/>
                    </a:lnTo>
                    <a:lnTo>
                      <a:pt x="312" y="57"/>
                    </a:lnTo>
                    <a:lnTo>
                      <a:pt x="284" y="0"/>
                    </a:lnTo>
                    <a:lnTo>
                      <a:pt x="170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615" y="2259"/>
                <a:ext cx="141" cy="311"/>
              </a:xfrm>
              <a:custGeom>
                <a:avLst/>
                <a:gdLst>
                  <a:gd name="T0" fmla="*/ 85 w 141"/>
                  <a:gd name="T1" fmla="*/ 0 h 311"/>
                  <a:gd name="T2" fmla="*/ 0 w 141"/>
                  <a:gd name="T3" fmla="*/ 56 h 311"/>
                  <a:gd name="T4" fmla="*/ 85 w 141"/>
                  <a:gd name="T5" fmla="*/ 311 h 311"/>
                  <a:gd name="T6" fmla="*/ 85 w 141"/>
                  <a:gd name="T7" fmla="*/ 141 h 311"/>
                  <a:gd name="T8" fmla="*/ 141 w 141"/>
                  <a:gd name="T9" fmla="*/ 113 h 311"/>
                  <a:gd name="T10" fmla="*/ 85 w 141"/>
                  <a:gd name="T11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311">
                    <a:moveTo>
                      <a:pt x="85" y="0"/>
                    </a:moveTo>
                    <a:lnTo>
                      <a:pt x="0" y="56"/>
                    </a:lnTo>
                    <a:lnTo>
                      <a:pt x="85" y="311"/>
                    </a:lnTo>
                    <a:lnTo>
                      <a:pt x="85" y="141"/>
                    </a:lnTo>
                    <a:lnTo>
                      <a:pt x="141" y="113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3068" y="3194"/>
                <a:ext cx="199" cy="170"/>
              </a:xfrm>
              <a:custGeom>
                <a:avLst/>
                <a:gdLst>
                  <a:gd name="T0" fmla="*/ 85 w 199"/>
                  <a:gd name="T1" fmla="*/ 0 h 170"/>
                  <a:gd name="T2" fmla="*/ 0 w 199"/>
                  <a:gd name="T3" fmla="*/ 113 h 170"/>
                  <a:gd name="T4" fmla="*/ 28 w 199"/>
                  <a:gd name="T5" fmla="*/ 170 h 170"/>
                  <a:gd name="T6" fmla="*/ 142 w 199"/>
                  <a:gd name="T7" fmla="*/ 142 h 170"/>
                  <a:gd name="T8" fmla="*/ 199 w 199"/>
                  <a:gd name="T9" fmla="*/ 28 h 170"/>
                  <a:gd name="T10" fmla="*/ 142 w 199"/>
                  <a:gd name="T11" fmla="*/ 28 h 170"/>
                  <a:gd name="T12" fmla="*/ 85 w 199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170">
                    <a:moveTo>
                      <a:pt x="85" y="0"/>
                    </a:moveTo>
                    <a:lnTo>
                      <a:pt x="0" y="113"/>
                    </a:lnTo>
                    <a:lnTo>
                      <a:pt x="28" y="170"/>
                    </a:lnTo>
                    <a:lnTo>
                      <a:pt x="142" y="142"/>
                    </a:lnTo>
                    <a:lnTo>
                      <a:pt x="199" y="28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3550" y="3194"/>
                <a:ext cx="142" cy="142"/>
              </a:xfrm>
              <a:custGeom>
                <a:avLst/>
                <a:gdLst>
                  <a:gd name="T0" fmla="*/ 0 w 142"/>
                  <a:gd name="T1" fmla="*/ 28 h 142"/>
                  <a:gd name="T2" fmla="*/ 0 w 142"/>
                  <a:gd name="T3" fmla="*/ 113 h 142"/>
                  <a:gd name="T4" fmla="*/ 85 w 142"/>
                  <a:gd name="T5" fmla="*/ 142 h 142"/>
                  <a:gd name="T6" fmla="*/ 142 w 142"/>
                  <a:gd name="T7" fmla="*/ 113 h 142"/>
                  <a:gd name="T8" fmla="*/ 85 w 142"/>
                  <a:gd name="T9" fmla="*/ 57 h 142"/>
                  <a:gd name="T10" fmla="*/ 85 w 142"/>
                  <a:gd name="T11" fmla="*/ 0 h 142"/>
                  <a:gd name="T12" fmla="*/ 0 w 142"/>
                  <a:gd name="T13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0" y="28"/>
                    </a:moveTo>
                    <a:lnTo>
                      <a:pt x="0" y="113"/>
                    </a:lnTo>
                    <a:lnTo>
                      <a:pt x="85" y="142"/>
                    </a:lnTo>
                    <a:lnTo>
                      <a:pt x="142" y="113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805" y="1096"/>
                <a:ext cx="170" cy="482"/>
              </a:xfrm>
              <a:custGeom>
                <a:avLst/>
                <a:gdLst>
                  <a:gd name="T0" fmla="*/ 142 w 170"/>
                  <a:gd name="T1" fmla="*/ 0 h 482"/>
                  <a:gd name="T2" fmla="*/ 57 w 170"/>
                  <a:gd name="T3" fmla="*/ 57 h 482"/>
                  <a:gd name="T4" fmla="*/ 57 w 170"/>
                  <a:gd name="T5" fmla="*/ 284 h 482"/>
                  <a:gd name="T6" fmla="*/ 0 w 170"/>
                  <a:gd name="T7" fmla="*/ 425 h 482"/>
                  <a:gd name="T8" fmla="*/ 57 w 170"/>
                  <a:gd name="T9" fmla="*/ 482 h 482"/>
                  <a:gd name="T10" fmla="*/ 142 w 170"/>
                  <a:gd name="T11" fmla="*/ 482 h 482"/>
                  <a:gd name="T12" fmla="*/ 170 w 170"/>
                  <a:gd name="T13" fmla="*/ 425 h 482"/>
                  <a:gd name="T14" fmla="*/ 142 w 170"/>
                  <a:gd name="T15" fmla="*/ 369 h 482"/>
                  <a:gd name="T16" fmla="*/ 170 w 170"/>
                  <a:gd name="T17" fmla="*/ 284 h 482"/>
                  <a:gd name="T18" fmla="*/ 142 w 170"/>
                  <a:gd name="T19" fmla="*/ 170 h 482"/>
                  <a:gd name="T20" fmla="*/ 142 w 170"/>
                  <a:gd name="T21" fmla="*/ 114 h 482"/>
                  <a:gd name="T22" fmla="*/ 170 w 170"/>
                  <a:gd name="T23" fmla="*/ 29 h 482"/>
                  <a:gd name="T24" fmla="*/ 142 w 170"/>
                  <a:gd name="T2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482">
                    <a:moveTo>
                      <a:pt x="142" y="0"/>
                    </a:moveTo>
                    <a:lnTo>
                      <a:pt x="57" y="57"/>
                    </a:lnTo>
                    <a:lnTo>
                      <a:pt x="57" y="284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142" y="482"/>
                    </a:lnTo>
                    <a:lnTo>
                      <a:pt x="170" y="425"/>
                    </a:lnTo>
                    <a:lnTo>
                      <a:pt x="142" y="369"/>
                    </a:lnTo>
                    <a:lnTo>
                      <a:pt x="170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170" y="29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202" y="784"/>
                <a:ext cx="369" cy="199"/>
              </a:xfrm>
              <a:custGeom>
                <a:avLst/>
                <a:gdLst>
                  <a:gd name="T0" fmla="*/ 0 w 369"/>
                  <a:gd name="T1" fmla="*/ 199 h 199"/>
                  <a:gd name="T2" fmla="*/ 113 w 369"/>
                  <a:gd name="T3" fmla="*/ 85 h 199"/>
                  <a:gd name="T4" fmla="*/ 227 w 369"/>
                  <a:gd name="T5" fmla="*/ 0 h 199"/>
                  <a:gd name="T6" fmla="*/ 255 w 369"/>
                  <a:gd name="T7" fmla="*/ 85 h 199"/>
                  <a:gd name="T8" fmla="*/ 312 w 369"/>
                  <a:gd name="T9" fmla="*/ 85 h 199"/>
                  <a:gd name="T10" fmla="*/ 312 w 369"/>
                  <a:gd name="T11" fmla="*/ 29 h 199"/>
                  <a:gd name="T12" fmla="*/ 369 w 369"/>
                  <a:gd name="T13" fmla="*/ 57 h 199"/>
                  <a:gd name="T14" fmla="*/ 340 w 369"/>
                  <a:gd name="T15" fmla="*/ 142 h 199"/>
                  <a:gd name="T16" fmla="*/ 255 w 369"/>
                  <a:gd name="T17" fmla="*/ 199 h 199"/>
                  <a:gd name="T18" fmla="*/ 199 w 369"/>
                  <a:gd name="T19" fmla="*/ 199 h 199"/>
                  <a:gd name="T20" fmla="*/ 142 w 369"/>
                  <a:gd name="T21" fmla="*/ 142 h 199"/>
                  <a:gd name="T22" fmla="*/ 113 w 369"/>
                  <a:gd name="T23" fmla="*/ 199 h 199"/>
                  <a:gd name="T24" fmla="*/ 0 w 369"/>
                  <a:gd name="T25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199">
                    <a:moveTo>
                      <a:pt x="0" y="199"/>
                    </a:moveTo>
                    <a:lnTo>
                      <a:pt x="113" y="85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340" y="142"/>
                    </a:lnTo>
                    <a:lnTo>
                      <a:pt x="255" y="199"/>
                    </a:lnTo>
                    <a:lnTo>
                      <a:pt x="199" y="199"/>
                    </a:lnTo>
                    <a:lnTo>
                      <a:pt x="142" y="142"/>
                    </a:lnTo>
                    <a:lnTo>
                      <a:pt x="113" y="199"/>
                    </a:lnTo>
                    <a:lnTo>
                      <a:pt x="0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259" y="1040"/>
                <a:ext cx="170" cy="198"/>
              </a:xfrm>
              <a:custGeom>
                <a:avLst/>
                <a:gdLst>
                  <a:gd name="T0" fmla="*/ 113 w 170"/>
                  <a:gd name="T1" fmla="*/ 0 h 198"/>
                  <a:gd name="T2" fmla="*/ 170 w 170"/>
                  <a:gd name="T3" fmla="*/ 85 h 198"/>
                  <a:gd name="T4" fmla="*/ 56 w 170"/>
                  <a:gd name="T5" fmla="*/ 141 h 198"/>
                  <a:gd name="T6" fmla="*/ 28 w 170"/>
                  <a:gd name="T7" fmla="*/ 198 h 198"/>
                  <a:gd name="T8" fmla="*/ 0 w 170"/>
                  <a:gd name="T9" fmla="*/ 198 h 198"/>
                  <a:gd name="T10" fmla="*/ 0 w 170"/>
                  <a:gd name="T11" fmla="*/ 85 h 198"/>
                  <a:gd name="T12" fmla="*/ 85 w 170"/>
                  <a:gd name="T13" fmla="*/ 85 h 198"/>
                  <a:gd name="T14" fmla="*/ 113 w 170"/>
                  <a:gd name="T15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98">
                    <a:moveTo>
                      <a:pt x="113" y="0"/>
                    </a:moveTo>
                    <a:lnTo>
                      <a:pt x="170" y="85"/>
                    </a:lnTo>
                    <a:lnTo>
                      <a:pt x="56" y="141"/>
                    </a:lnTo>
                    <a:lnTo>
                      <a:pt x="28" y="198"/>
                    </a:lnTo>
                    <a:lnTo>
                      <a:pt x="0" y="198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5109" y="983"/>
                <a:ext cx="312" cy="340"/>
              </a:xfrm>
              <a:custGeom>
                <a:avLst/>
                <a:gdLst>
                  <a:gd name="T0" fmla="*/ 142 w 312"/>
                  <a:gd name="T1" fmla="*/ 0 h 340"/>
                  <a:gd name="T2" fmla="*/ 142 w 312"/>
                  <a:gd name="T3" fmla="*/ 85 h 340"/>
                  <a:gd name="T4" fmla="*/ 114 w 312"/>
                  <a:gd name="T5" fmla="*/ 142 h 340"/>
                  <a:gd name="T6" fmla="*/ 114 w 312"/>
                  <a:gd name="T7" fmla="*/ 198 h 340"/>
                  <a:gd name="T8" fmla="*/ 0 w 312"/>
                  <a:gd name="T9" fmla="*/ 255 h 340"/>
                  <a:gd name="T10" fmla="*/ 142 w 312"/>
                  <a:gd name="T11" fmla="*/ 340 h 340"/>
                  <a:gd name="T12" fmla="*/ 142 w 312"/>
                  <a:gd name="T13" fmla="*/ 255 h 340"/>
                  <a:gd name="T14" fmla="*/ 199 w 312"/>
                  <a:gd name="T15" fmla="*/ 283 h 340"/>
                  <a:gd name="T16" fmla="*/ 227 w 312"/>
                  <a:gd name="T17" fmla="*/ 198 h 340"/>
                  <a:gd name="T18" fmla="*/ 312 w 312"/>
                  <a:gd name="T19" fmla="*/ 227 h 340"/>
                  <a:gd name="T20" fmla="*/ 312 w 312"/>
                  <a:gd name="T21" fmla="*/ 198 h 340"/>
                  <a:gd name="T22" fmla="*/ 255 w 312"/>
                  <a:gd name="T23" fmla="*/ 142 h 340"/>
                  <a:gd name="T24" fmla="*/ 255 w 312"/>
                  <a:gd name="T25" fmla="*/ 85 h 340"/>
                  <a:gd name="T26" fmla="*/ 227 w 312"/>
                  <a:gd name="T27" fmla="*/ 28 h 340"/>
                  <a:gd name="T28" fmla="*/ 170 w 312"/>
                  <a:gd name="T29" fmla="*/ 0 h 340"/>
                  <a:gd name="T30" fmla="*/ 142 w 312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40">
                    <a:moveTo>
                      <a:pt x="142" y="0"/>
                    </a:moveTo>
                    <a:lnTo>
                      <a:pt x="142" y="85"/>
                    </a:lnTo>
                    <a:lnTo>
                      <a:pt x="114" y="142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142" y="340"/>
                    </a:lnTo>
                    <a:lnTo>
                      <a:pt x="142" y="255"/>
                    </a:lnTo>
                    <a:lnTo>
                      <a:pt x="199" y="283"/>
                    </a:lnTo>
                    <a:lnTo>
                      <a:pt x="227" y="198"/>
                    </a:lnTo>
                    <a:lnTo>
                      <a:pt x="312" y="227"/>
                    </a:lnTo>
                    <a:lnTo>
                      <a:pt x="312" y="198"/>
                    </a:ln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28"/>
                    </a:lnTo>
                    <a:lnTo>
                      <a:pt x="170" y="0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230" y="2570"/>
                <a:ext cx="227" cy="142"/>
              </a:xfrm>
              <a:custGeom>
                <a:avLst/>
                <a:gdLst>
                  <a:gd name="T0" fmla="*/ 227 w 227"/>
                  <a:gd name="T1" fmla="*/ 0 h 142"/>
                  <a:gd name="T2" fmla="*/ 0 w 227"/>
                  <a:gd name="T3" fmla="*/ 57 h 142"/>
                  <a:gd name="T4" fmla="*/ 142 w 227"/>
                  <a:gd name="T5" fmla="*/ 142 h 142"/>
                  <a:gd name="T6" fmla="*/ 142 w 227"/>
                  <a:gd name="T7" fmla="*/ 85 h 142"/>
                  <a:gd name="T8" fmla="*/ 227 w 227"/>
                  <a:gd name="T9" fmla="*/ 85 h 142"/>
                  <a:gd name="T10" fmla="*/ 227 w 227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142">
                    <a:moveTo>
                      <a:pt x="227" y="0"/>
                    </a:moveTo>
                    <a:lnTo>
                      <a:pt x="0" y="5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227" y="85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4542" y="2344"/>
                <a:ext cx="85" cy="198"/>
              </a:xfrm>
              <a:custGeom>
                <a:avLst/>
                <a:gdLst>
                  <a:gd name="T0" fmla="*/ 0 w 85"/>
                  <a:gd name="T1" fmla="*/ 0 h 198"/>
                  <a:gd name="T2" fmla="*/ 0 w 85"/>
                  <a:gd name="T3" fmla="*/ 85 h 198"/>
                  <a:gd name="T4" fmla="*/ 29 w 85"/>
                  <a:gd name="T5" fmla="*/ 113 h 198"/>
                  <a:gd name="T6" fmla="*/ 0 w 85"/>
                  <a:gd name="T7" fmla="*/ 141 h 198"/>
                  <a:gd name="T8" fmla="*/ 0 w 85"/>
                  <a:gd name="T9" fmla="*/ 198 h 198"/>
                  <a:gd name="T10" fmla="*/ 57 w 85"/>
                  <a:gd name="T11" fmla="*/ 170 h 198"/>
                  <a:gd name="T12" fmla="*/ 85 w 85"/>
                  <a:gd name="T13" fmla="*/ 113 h 198"/>
                  <a:gd name="T14" fmla="*/ 57 w 85"/>
                  <a:gd name="T15" fmla="*/ 56 h 198"/>
                  <a:gd name="T16" fmla="*/ 85 w 85"/>
                  <a:gd name="T17" fmla="*/ 56 h 198"/>
                  <a:gd name="T18" fmla="*/ 57 w 85"/>
                  <a:gd name="T19" fmla="*/ 0 h 198"/>
                  <a:gd name="T20" fmla="*/ 0 w 85"/>
                  <a:gd name="T21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198">
                    <a:moveTo>
                      <a:pt x="0" y="0"/>
                    </a:moveTo>
                    <a:lnTo>
                      <a:pt x="0" y="85"/>
                    </a:lnTo>
                    <a:lnTo>
                      <a:pt x="29" y="113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85" y="113"/>
                    </a:lnTo>
                    <a:lnTo>
                      <a:pt x="57" y="56"/>
                    </a:lnTo>
                    <a:lnTo>
                      <a:pt x="85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3607" y="1295"/>
                <a:ext cx="907" cy="1190"/>
              </a:xfrm>
              <a:custGeom>
                <a:avLst/>
                <a:gdLst>
                  <a:gd name="T0" fmla="*/ 0 w 907"/>
                  <a:gd name="T1" fmla="*/ 1020 h 1190"/>
                  <a:gd name="T2" fmla="*/ 28 w 907"/>
                  <a:gd name="T3" fmla="*/ 1049 h 1190"/>
                  <a:gd name="T4" fmla="*/ 0 w 907"/>
                  <a:gd name="T5" fmla="*/ 1105 h 1190"/>
                  <a:gd name="T6" fmla="*/ 85 w 907"/>
                  <a:gd name="T7" fmla="*/ 1190 h 1190"/>
                  <a:gd name="T8" fmla="*/ 312 w 907"/>
                  <a:gd name="T9" fmla="*/ 1134 h 1190"/>
                  <a:gd name="T10" fmla="*/ 425 w 907"/>
                  <a:gd name="T11" fmla="*/ 1049 h 1190"/>
                  <a:gd name="T12" fmla="*/ 425 w 907"/>
                  <a:gd name="T13" fmla="*/ 964 h 1190"/>
                  <a:gd name="T14" fmla="*/ 482 w 907"/>
                  <a:gd name="T15" fmla="*/ 964 h 1190"/>
                  <a:gd name="T16" fmla="*/ 595 w 907"/>
                  <a:gd name="T17" fmla="*/ 765 h 1190"/>
                  <a:gd name="T18" fmla="*/ 652 w 907"/>
                  <a:gd name="T19" fmla="*/ 737 h 1190"/>
                  <a:gd name="T20" fmla="*/ 652 w 907"/>
                  <a:gd name="T21" fmla="*/ 680 h 1190"/>
                  <a:gd name="T22" fmla="*/ 567 w 907"/>
                  <a:gd name="T23" fmla="*/ 623 h 1190"/>
                  <a:gd name="T24" fmla="*/ 708 w 907"/>
                  <a:gd name="T25" fmla="*/ 595 h 1190"/>
                  <a:gd name="T26" fmla="*/ 652 w 907"/>
                  <a:gd name="T27" fmla="*/ 538 h 1190"/>
                  <a:gd name="T28" fmla="*/ 708 w 907"/>
                  <a:gd name="T29" fmla="*/ 538 h 1190"/>
                  <a:gd name="T30" fmla="*/ 765 w 907"/>
                  <a:gd name="T31" fmla="*/ 482 h 1190"/>
                  <a:gd name="T32" fmla="*/ 680 w 907"/>
                  <a:gd name="T33" fmla="*/ 453 h 1190"/>
                  <a:gd name="T34" fmla="*/ 680 w 907"/>
                  <a:gd name="T35" fmla="*/ 425 h 1190"/>
                  <a:gd name="T36" fmla="*/ 822 w 907"/>
                  <a:gd name="T37" fmla="*/ 397 h 1190"/>
                  <a:gd name="T38" fmla="*/ 822 w 907"/>
                  <a:gd name="T39" fmla="*/ 283 h 1190"/>
                  <a:gd name="T40" fmla="*/ 907 w 907"/>
                  <a:gd name="T41" fmla="*/ 255 h 1190"/>
                  <a:gd name="T42" fmla="*/ 850 w 907"/>
                  <a:gd name="T43" fmla="*/ 170 h 1190"/>
                  <a:gd name="T44" fmla="*/ 879 w 907"/>
                  <a:gd name="T45" fmla="*/ 141 h 1190"/>
                  <a:gd name="T46" fmla="*/ 850 w 907"/>
                  <a:gd name="T47" fmla="*/ 85 h 1190"/>
                  <a:gd name="T48" fmla="*/ 879 w 907"/>
                  <a:gd name="T49" fmla="*/ 56 h 1190"/>
                  <a:gd name="T50" fmla="*/ 850 w 907"/>
                  <a:gd name="T51" fmla="*/ 0 h 1190"/>
                  <a:gd name="T52" fmla="*/ 708 w 907"/>
                  <a:gd name="T53" fmla="*/ 0 h 1190"/>
                  <a:gd name="T54" fmla="*/ 680 w 907"/>
                  <a:gd name="T55" fmla="*/ 28 h 1190"/>
                  <a:gd name="T56" fmla="*/ 708 w 907"/>
                  <a:gd name="T57" fmla="*/ 56 h 1190"/>
                  <a:gd name="T58" fmla="*/ 652 w 907"/>
                  <a:gd name="T59" fmla="*/ 85 h 1190"/>
                  <a:gd name="T60" fmla="*/ 737 w 907"/>
                  <a:gd name="T61" fmla="*/ 113 h 1190"/>
                  <a:gd name="T62" fmla="*/ 794 w 907"/>
                  <a:gd name="T63" fmla="*/ 85 h 1190"/>
                  <a:gd name="T64" fmla="*/ 822 w 907"/>
                  <a:gd name="T65" fmla="*/ 141 h 1190"/>
                  <a:gd name="T66" fmla="*/ 794 w 907"/>
                  <a:gd name="T67" fmla="*/ 170 h 1190"/>
                  <a:gd name="T68" fmla="*/ 737 w 907"/>
                  <a:gd name="T69" fmla="*/ 141 h 1190"/>
                  <a:gd name="T70" fmla="*/ 737 w 907"/>
                  <a:gd name="T71" fmla="*/ 198 h 1190"/>
                  <a:gd name="T72" fmla="*/ 708 w 907"/>
                  <a:gd name="T73" fmla="*/ 283 h 1190"/>
                  <a:gd name="T74" fmla="*/ 680 w 907"/>
                  <a:gd name="T75" fmla="*/ 255 h 1190"/>
                  <a:gd name="T76" fmla="*/ 708 w 907"/>
                  <a:gd name="T77" fmla="*/ 141 h 1190"/>
                  <a:gd name="T78" fmla="*/ 652 w 907"/>
                  <a:gd name="T79" fmla="*/ 141 h 1190"/>
                  <a:gd name="T80" fmla="*/ 595 w 907"/>
                  <a:gd name="T81" fmla="*/ 255 h 1190"/>
                  <a:gd name="T82" fmla="*/ 368 w 907"/>
                  <a:gd name="T83" fmla="*/ 283 h 1190"/>
                  <a:gd name="T84" fmla="*/ 368 w 907"/>
                  <a:gd name="T85" fmla="*/ 425 h 1190"/>
                  <a:gd name="T86" fmla="*/ 340 w 907"/>
                  <a:gd name="T87" fmla="*/ 453 h 1190"/>
                  <a:gd name="T88" fmla="*/ 425 w 907"/>
                  <a:gd name="T89" fmla="*/ 595 h 1190"/>
                  <a:gd name="T90" fmla="*/ 312 w 907"/>
                  <a:gd name="T91" fmla="*/ 595 h 1190"/>
                  <a:gd name="T92" fmla="*/ 312 w 907"/>
                  <a:gd name="T93" fmla="*/ 623 h 1190"/>
                  <a:gd name="T94" fmla="*/ 283 w 907"/>
                  <a:gd name="T95" fmla="*/ 680 h 1190"/>
                  <a:gd name="T96" fmla="*/ 227 w 907"/>
                  <a:gd name="T97" fmla="*/ 652 h 1190"/>
                  <a:gd name="T98" fmla="*/ 227 w 907"/>
                  <a:gd name="T99" fmla="*/ 765 h 1190"/>
                  <a:gd name="T100" fmla="*/ 340 w 907"/>
                  <a:gd name="T101" fmla="*/ 822 h 1190"/>
                  <a:gd name="T102" fmla="*/ 283 w 907"/>
                  <a:gd name="T103" fmla="*/ 879 h 1190"/>
                  <a:gd name="T104" fmla="*/ 227 w 907"/>
                  <a:gd name="T105" fmla="*/ 850 h 1190"/>
                  <a:gd name="T106" fmla="*/ 142 w 907"/>
                  <a:gd name="T107" fmla="*/ 907 h 1190"/>
                  <a:gd name="T108" fmla="*/ 142 w 907"/>
                  <a:gd name="T109" fmla="*/ 992 h 1190"/>
                  <a:gd name="T110" fmla="*/ 170 w 907"/>
                  <a:gd name="T111" fmla="*/ 1020 h 1190"/>
                  <a:gd name="T112" fmla="*/ 227 w 907"/>
                  <a:gd name="T113" fmla="*/ 1020 h 1190"/>
                  <a:gd name="T114" fmla="*/ 198 w 907"/>
                  <a:gd name="T115" fmla="*/ 1105 h 1190"/>
                  <a:gd name="T116" fmla="*/ 85 w 907"/>
                  <a:gd name="T117" fmla="*/ 1105 h 1190"/>
                  <a:gd name="T118" fmla="*/ 85 w 907"/>
                  <a:gd name="T119" fmla="*/ 1077 h 1190"/>
                  <a:gd name="T120" fmla="*/ 28 w 907"/>
                  <a:gd name="T121" fmla="*/ 992 h 1190"/>
                  <a:gd name="T122" fmla="*/ 0 w 907"/>
                  <a:gd name="T123" fmla="*/ 102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07" h="1190">
                    <a:moveTo>
                      <a:pt x="0" y="1020"/>
                    </a:moveTo>
                    <a:lnTo>
                      <a:pt x="28" y="1049"/>
                    </a:lnTo>
                    <a:lnTo>
                      <a:pt x="0" y="1105"/>
                    </a:lnTo>
                    <a:lnTo>
                      <a:pt x="85" y="1190"/>
                    </a:lnTo>
                    <a:lnTo>
                      <a:pt x="312" y="1134"/>
                    </a:lnTo>
                    <a:lnTo>
                      <a:pt x="425" y="104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95" y="765"/>
                    </a:lnTo>
                    <a:lnTo>
                      <a:pt x="652" y="737"/>
                    </a:lnTo>
                    <a:lnTo>
                      <a:pt x="652" y="680"/>
                    </a:lnTo>
                    <a:lnTo>
                      <a:pt x="567" y="623"/>
                    </a:lnTo>
                    <a:lnTo>
                      <a:pt x="708" y="595"/>
                    </a:lnTo>
                    <a:lnTo>
                      <a:pt x="652" y="538"/>
                    </a:lnTo>
                    <a:lnTo>
                      <a:pt x="708" y="538"/>
                    </a:lnTo>
                    <a:lnTo>
                      <a:pt x="765" y="482"/>
                    </a:lnTo>
                    <a:lnTo>
                      <a:pt x="680" y="453"/>
                    </a:lnTo>
                    <a:lnTo>
                      <a:pt x="680" y="425"/>
                    </a:lnTo>
                    <a:lnTo>
                      <a:pt x="822" y="397"/>
                    </a:lnTo>
                    <a:lnTo>
                      <a:pt x="822" y="283"/>
                    </a:lnTo>
                    <a:lnTo>
                      <a:pt x="907" y="255"/>
                    </a:lnTo>
                    <a:lnTo>
                      <a:pt x="850" y="170"/>
                    </a:lnTo>
                    <a:lnTo>
                      <a:pt x="879" y="141"/>
                    </a:lnTo>
                    <a:lnTo>
                      <a:pt x="850" y="85"/>
                    </a:lnTo>
                    <a:lnTo>
                      <a:pt x="879" y="56"/>
                    </a:lnTo>
                    <a:lnTo>
                      <a:pt x="850" y="0"/>
                    </a:lnTo>
                    <a:lnTo>
                      <a:pt x="708" y="0"/>
                    </a:lnTo>
                    <a:lnTo>
                      <a:pt x="680" y="28"/>
                    </a:lnTo>
                    <a:lnTo>
                      <a:pt x="708" y="56"/>
                    </a:lnTo>
                    <a:lnTo>
                      <a:pt x="652" y="85"/>
                    </a:lnTo>
                    <a:lnTo>
                      <a:pt x="737" y="113"/>
                    </a:lnTo>
                    <a:lnTo>
                      <a:pt x="794" y="85"/>
                    </a:lnTo>
                    <a:lnTo>
                      <a:pt x="822" y="141"/>
                    </a:lnTo>
                    <a:lnTo>
                      <a:pt x="794" y="170"/>
                    </a:lnTo>
                    <a:lnTo>
                      <a:pt x="737" y="141"/>
                    </a:lnTo>
                    <a:lnTo>
                      <a:pt x="737" y="198"/>
                    </a:lnTo>
                    <a:lnTo>
                      <a:pt x="708" y="283"/>
                    </a:lnTo>
                    <a:lnTo>
                      <a:pt x="680" y="255"/>
                    </a:lnTo>
                    <a:lnTo>
                      <a:pt x="708" y="141"/>
                    </a:lnTo>
                    <a:lnTo>
                      <a:pt x="652" y="141"/>
                    </a:lnTo>
                    <a:lnTo>
                      <a:pt x="595" y="255"/>
                    </a:lnTo>
                    <a:lnTo>
                      <a:pt x="368" y="283"/>
                    </a:lnTo>
                    <a:lnTo>
                      <a:pt x="368" y="425"/>
                    </a:lnTo>
                    <a:lnTo>
                      <a:pt x="340" y="453"/>
                    </a:lnTo>
                    <a:lnTo>
                      <a:pt x="42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283" y="680"/>
                    </a:lnTo>
                    <a:lnTo>
                      <a:pt x="227" y="652"/>
                    </a:lnTo>
                    <a:lnTo>
                      <a:pt x="227" y="765"/>
                    </a:lnTo>
                    <a:lnTo>
                      <a:pt x="340" y="822"/>
                    </a:lnTo>
                    <a:lnTo>
                      <a:pt x="283" y="879"/>
                    </a:lnTo>
                    <a:lnTo>
                      <a:pt x="227" y="850"/>
                    </a:lnTo>
                    <a:lnTo>
                      <a:pt x="142" y="907"/>
                    </a:lnTo>
                    <a:lnTo>
                      <a:pt x="142" y="992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198" y="1105"/>
                    </a:lnTo>
                    <a:lnTo>
                      <a:pt x="85" y="1105"/>
                    </a:lnTo>
                    <a:lnTo>
                      <a:pt x="85" y="1077"/>
                    </a:lnTo>
                    <a:lnTo>
                      <a:pt x="28" y="992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5081" y="1011"/>
                <a:ext cx="113" cy="85"/>
              </a:xfrm>
              <a:custGeom>
                <a:avLst/>
                <a:gdLst>
                  <a:gd name="T0" fmla="*/ 113 w 113"/>
                  <a:gd name="T1" fmla="*/ 29 h 85"/>
                  <a:gd name="T2" fmla="*/ 57 w 113"/>
                  <a:gd name="T3" fmla="*/ 85 h 85"/>
                  <a:gd name="T4" fmla="*/ 0 w 113"/>
                  <a:gd name="T5" fmla="*/ 29 h 85"/>
                  <a:gd name="T6" fmla="*/ 28 w 113"/>
                  <a:gd name="T7" fmla="*/ 0 h 85"/>
                  <a:gd name="T8" fmla="*/ 113 w 113"/>
                  <a:gd name="T9" fmla="*/ 2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113" y="29"/>
                    </a:moveTo>
                    <a:lnTo>
                      <a:pt x="57" y="85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5478" y="1266"/>
                <a:ext cx="255" cy="312"/>
              </a:xfrm>
              <a:custGeom>
                <a:avLst/>
                <a:gdLst>
                  <a:gd name="T0" fmla="*/ 0 w 255"/>
                  <a:gd name="T1" fmla="*/ 29 h 312"/>
                  <a:gd name="T2" fmla="*/ 57 w 255"/>
                  <a:gd name="T3" fmla="*/ 85 h 312"/>
                  <a:gd name="T4" fmla="*/ 28 w 255"/>
                  <a:gd name="T5" fmla="*/ 114 h 312"/>
                  <a:gd name="T6" fmla="*/ 28 w 255"/>
                  <a:gd name="T7" fmla="*/ 199 h 312"/>
                  <a:gd name="T8" fmla="*/ 0 w 255"/>
                  <a:gd name="T9" fmla="*/ 255 h 312"/>
                  <a:gd name="T10" fmla="*/ 28 w 255"/>
                  <a:gd name="T11" fmla="*/ 312 h 312"/>
                  <a:gd name="T12" fmla="*/ 85 w 255"/>
                  <a:gd name="T13" fmla="*/ 312 h 312"/>
                  <a:gd name="T14" fmla="*/ 85 w 255"/>
                  <a:gd name="T15" fmla="*/ 255 h 312"/>
                  <a:gd name="T16" fmla="*/ 170 w 255"/>
                  <a:gd name="T17" fmla="*/ 255 h 312"/>
                  <a:gd name="T18" fmla="*/ 170 w 255"/>
                  <a:gd name="T19" fmla="*/ 199 h 312"/>
                  <a:gd name="T20" fmla="*/ 227 w 255"/>
                  <a:gd name="T21" fmla="*/ 199 h 312"/>
                  <a:gd name="T22" fmla="*/ 255 w 255"/>
                  <a:gd name="T23" fmla="*/ 170 h 312"/>
                  <a:gd name="T24" fmla="*/ 198 w 255"/>
                  <a:gd name="T25" fmla="*/ 114 h 312"/>
                  <a:gd name="T26" fmla="*/ 170 w 255"/>
                  <a:gd name="T27" fmla="*/ 142 h 312"/>
                  <a:gd name="T28" fmla="*/ 142 w 255"/>
                  <a:gd name="T29" fmla="*/ 142 h 312"/>
                  <a:gd name="T30" fmla="*/ 170 w 255"/>
                  <a:gd name="T31" fmla="*/ 29 h 312"/>
                  <a:gd name="T32" fmla="*/ 85 w 255"/>
                  <a:gd name="T33" fmla="*/ 0 h 312"/>
                  <a:gd name="T34" fmla="*/ 0 w 255"/>
                  <a:gd name="T35" fmla="*/ 0 h 312"/>
                  <a:gd name="T36" fmla="*/ 0 w 255"/>
                  <a:gd name="T37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312">
                    <a:moveTo>
                      <a:pt x="0" y="29"/>
                    </a:moveTo>
                    <a:lnTo>
                      <a:pt x="57" y="85"/>
                    </a:lnTo>
                    <a:lnTo>
                      <a:pt x="28" y="114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170" y="199"/>
                    </a:lnTo>
                    <a:lnTo>
                      <a:pt x="227" y="199"/>
                    </a:lnTo>
                    <a:lnTo>
                      <a:pt x="255" y="170"/>
                    </a:lnTo>
                    <a:lnTo>
                      <a:pt x="198" y="114"/>
                    </a:lnTo>
                    <a:lnTo>
                      <a:pt x="170" y="142"/>
                    </a:lnTo>
                    <a:lnTo>
                      <a:pt x="142" y="142"/>
                    </a:lnTo>
                    <a:lnTo>
                      <a:pt x="170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4486" y="1351"/>
                <a:ext cx="963" cy="652"/>
              </a:xfrm>
              <a:custGeom>
                <a:avLst/>
                <a:gdLst>
                  <a:gd name="T0" fmla="*/ 141 w 963"/>
                  <a:gd name="T1" fmla="*/ 426 h 652"/>
                  <a:gd name="T2" fmla="*/ 113 w 963"/>
                  <a:gd name="T3" fmla="*/ 454 h 652"/>
                  <a:gd name="T4" fmla="*/ 85 w 963"/>
                  <a:gd name="T5" fmla="*/ 454 h 652"/>
                  <a:gd name="T6" fmla="*/ 56 w 963"/>
                  <a:gd name="T7" fmla="*/ 482 h 652"/>
                  <a:gd name="T8" fmla="*/ 28 w 963"/>
                  <a:gd name="T9" fmla="*/ 397 h 652"/>
                  <a:gd name="T10" fmla="*/ 0 w 963"/>
                  <a:gd name="T11" fmla="*/ 369 h 652"/>
                  <a:gd name="T12" fmla="*/ 0 w 963"/>
                  <a:gd name="T13" fmla="*/ 312 h 652"/>
                  <a:gd name="T14" fmla="*/ 56 w 963"/>
                  <a:gd name="T15" fmla="*/ 312 h 652"/>
                  <a:gd name="T16" fmla="*/ 56 w 963"/>
                  <a:gd name="T17" fmla="*/ 256 h 652"/>
                  <a:gd name="T18" fmla="*/ 85 w 963"/>
                  <a:gd name="T19" fmla="*/ 170 h 652"/>
                  <a:gd name="T20" fmla="*/ 28 w 963"/>
                  <a:gd name="T21" fmla="*/ 142 h 652"/>
                  <a:gd name="T22" fmla="*/ 85 w 963"/>
                  <a:gd name="T23" fmla="*/ 85 h 652"/>
                  <a:gd name="T24" fmla="*/ 170 w 963"/>
                  <a:gd name="T25" fmla="*/ 85 h 652"/>
                  <a:gd name="T26" fmla="*/ 141 w 963"/>
                  <a:gd name="T27" fmla="*/ 114 h 652"/>
                  <a:gd name="T28" fmla="*/ 170 w 963"/>
                  <a:gd name="T29" fmla="*/ 142 h 652"/>
                  <a:gd name="T30" fmla="*/ 226 w 963"/>
                  <a:gd name="T31" fmla="*/ 114 h 652"/>
                  <a:gd name="T32" fmla="*/ 255 w 963"/>
                  <a:gd name="T33" fmla="*/ 170 h 652"/>
                  <a:gd name="T34" fmla="*/ 311 w 963"/>
                  <a:gd name="T35" fmla="*/ 170 h 652"/>
                  <a:gd name="T36" fmla="*/ 283 w 963"/>
                  <a:gd name="T37" fmla="*/ 142 h 652"/>
                  <a:gd name="T38" fmla="*/ 340 w 963"/>
                  <a:gd name="T39" fmla="*/ 142 h 652"/>
                  <a:gd name="T40" fmla="*/ 453 w 963"/>
                  <a:gd name="T41" fmla="*/ 57 h 652"/>
                  <a:gd name="T42" fmla="*/ 425 w 963"/>
                  <a:gd name="T43" fmla="*/ 29 h 652"/>
                  <a:gd name="T44" fmla="*/ 453 w 963"/>
                  <a:gd name="T45" fmla="*/ 0 h 652"/>
                  <a:gd name="T46" fmla="*/ 538 w 963"/>
                  <a:gd name="T47" fmla="*/ 57 h 652"/>
                  <a:gd name="T48" fmla="*/ 510 w 963"/>
                  <a:gd name="T49" fmla="*/ 85 h 652"/>
                  <a:gd name="T50" fmla="*/ 482 w 963"/>
                  <a:gd name="T51" fmla="*/ 85 h 652"/>
                  <a:gd name="T52" fmla="*/ 453 w 963"/>
                  <a:gd name="T53" fmla="*/ 170 h 652"/>
                  <a:gd name="T54" fmla="*/ 482 w 963"/>
                  <a:gd name="T55" fmla="*/ 199 h 652"/>
                  <a:gd name="T56" fmla="*/ 510 w 963"/>
                  <a:gd name="T57" fmla="*/ 199 h 652"/>
                  <a:gd name="T58" fmla="*/ 595 w 963"/>
                  <a:gd name="T59" fmla="*/ 256 h 652"/>
                  <a:gd name="T60" fmla="*/ 680 w 963"/>
                  <a:gd name="T61" fmla="*/ 227 h 652"/>
                  <a:gd name="T62" fmla="*/ 765 w 963"/>
                  <a:gd name="T63" fmla="*/ 142 h 652"/>
                  <a:gd name="T64" fmla="*/ 850 w 963"/>
                  <a:gd name="T65" fmla="*/ 227 h 652"/>
                  <a:gd name="T66" fmla="*/ 878 w 963"/>
                  <a:gd name="T67" fmla="*/ 170 h 652"/>
                  <a:gd name="T68" fmla="*/ 878 w 963"/>
                  <a:gd name="T69" fmla="*/ 114 h 652"/>
                  <a:gd name="T70" fmla="*/ 963 w 963"/>
                  <a:gd name="T71" fmla="*/ 114 h 652"/>
                  <a:gd name="T72" fmla="*/ 935 w 963"/>
                  <a:gd name="T73" fmla="*/ 284 h 652"/>
                  <a:gd name="T74" fmla="*/ 878 w 963"/>
                  <a:gd name="T75" fmla="*/ 341 h 652"/>
                  <a:gd name="T76" fmla="*/ 822 w 963"/>
                  <a:gd name="T77" fmla="*/ 511 h 652"/>
                  <a:gd name="T78" fmla="*/ 907 w 963"/>
                  <a:gd name="T79" fmla="*/ 624 h 652"/>
                  <a:gd name="T80" fmla="*/ 878 w 963"/>
                  <a:gd name="T81" fmla="*/ 652 h 652"/>
                  <a:gd name="T82" fmla="*/ 822 w 963"/>
                  <a:gd name="T83" fmla="*/ 624 h 652"/>
                  <a:gd name="T84" fmla="*/ 822 w 963"/>
                  <a:gd name="T85" fmla="*/ 596 h 652"/>
                  <a:gd name="T86" fmla="*/ 737 w 963"/>
                  <a:gd name="T87" fmla="*/ 624 h 652"/>
                  <a:gd name="T88" fmla="*/ 652 w 963"/>
                  <a:gd name="T89" fmla="*/ 539 h 652"/>
                  <a:gd name="T90" fmla="*/ 623 w 963"/>
                  <a:gd name="T91" fmla="*/ 454 h 652"/>
                  <a:gd name="T92" fmla="*/ 595 w 963"/>
                  <a:gd name="T93" fmla="*/ 426 h 652"/>
                  <a:gd name="T94" fmla="*/ 510 w 963"/>
                  <a:gd name="T95" fmla="*/ 426 h 652"/>
                  <a:gd name="T96" fmla="*/ 453 w 963"/>
                  <a:gd name="T97" fmla="*/ 454 h 652"/>
                  <a:gd name="T98" fmla="*/ 425 w 963"/>
                  <a:gd name="T99" fmla="*/ 397 h 652"/>
                  <a:gd name="T100" fmla="*/ 396 w 963"/>
                  <a:gd name="T101" fmla="*/ 397 h 652"/>
                  <a:gd name="T102" fmla="*/ 283 w 963"/>
                  <a:gd name="T103" fmla="*/ 284 h 652"/>
                  <a:gd name="T104" fmla="*/ 283 w 963"/>
                  <a:gd name="T105" fmla="*/ 312 h 652"/>
                  <a:gd name="T106" fmla="*/ 255 w 963"/>
                  <a:gd name="T107" fmla="*/ 312 h 652"/>
                  <a:gd name="T108" fmla="*/ 255 w 963"/>
                  <a:gd name="T109" fmla="*/ 369 h 652"/>
                  <a:gd name="T110" fmla="*/ 198 w 963"/>
                  <a:gd name="T111" fmla="*/ 341 h 652"/>
                  <a:gd name="T112" fmla="*/ 141 w 963"/>
                  <a:gd name="T113" fmla="*/ 42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3" h="652">
                    <a:moveTo>
                      <a:pt x="141" y="426"/>
                    </a:moveTo>
                    <a:lnTo>
                      <a:pt x="113" y="454"/>
                    </a:lnTo>
                    <a:lnTo>
                      <a:pt x="85" y="454"/>
                    </a:lnTo>
                    <a:lnTo>
                      <a:pt x="56" y="482"/>
                    </a:lnTo>
                    <a:lnTo>
                      <a:pt x="28" y="397"/>
                    </a:lnTo>
                    <a:lnTo>
                      <a:pt x="0" y="369"/>
                    </a:lnTo>
                    <a:lnTo>
                      <a:pt x="0" y="312"/>
                    </a:lnTo>
                    <a:lnTo>
                      <a:pt x="56" y="312"/>
                    </a:lnTo>
                    <a:lnTo>
                      <a:pt x="56" y="256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141" y="114"/>
                    </a:lnTo>
                    <a:lnTo>
                      <a:pt x="170" y="142"/>
                    </a:lnTo>
                    <a:lnTo>
                      <a:pt x="226" y="114"/>
                    </a:lnTo>
                    <a:lnTo>
                      <a:pt x="255" y="170"/>
                    </a:lnTo>
                    <a:lnTo>
                      <a:pt x="311" y="170"/>
                    </a:lnTo>
                    <a:lnTo>
                      <a:pt x="283" y="142"/>
                    </a:lnTo>
                    <a:lnTo>
                      <a:pt x="340" y="142"/>
                    </a:lnTo>
                    <a:lnTo>
                      <a:pt x="453" y="57"/>
                    </a:lnTo>
                    <a:lnTo>
                      <a:pt x="425" y="29"/>
                    </a:lnTo>
                    <a:lnTo>
                      <a:pt x="453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82" y="85"/>
                    </a:lnTo>
                    <a:lnTo>
                      <a:pt x="453" y="170"/>
                    </a:lnTo>
                    <a:lnTo>
                      <a:pt x="482" y="199"/>
                    </a:lnTo>
                    <a:lnTo>
                      <a:pt x="510" y="199"/>
                    </a:lnTo>
                    <a:lnTo>
                      <a:pt x="595" y="256"/>
                    </a:lnTo>
                    <a:lnTo>
                      <a:pt x="680" y="227"/>
                    </a:lnTo>
                    <a:lnTo>
                      <a:pt x="765" y="142"/>
                    </a:lnTo>
                    <a:lnTo>
                      <a:pt x="850" y="227"/>
                    </a:lnTo>
                    <a:lnTo>
                      <a:pt x="878" y="170"/>
                    </a:lnTo>
                    <a:lnTo>
                      <a:pt x="878" y="114"/>
                    </a:lnTo>
                    <a:lnTo>
                      <a:pt x="963" y="114"/>
                    </a:lnTo>
                    <a:lnTo>
                      <a:pt x="935" y="284"/>
                    </a:lnTo>
                    <a:lnTo>
                      <a:pt x="878" y="341"/>
                    </a:lnTo>
                    <a:lnTo>
                      <a:pt x="822" y="511"/>
                    </a:lnTo>
                    <a:lnTo>
                      <a:pt x="907" y="624"/>
                    </a:lnTo>
                    <a:lnTo>
                      <a:pt x="878" y="652"/>
                    </a:lnTo>
                    <a:lnTo>
                      <a:pt x="822" y="624"/>
                    </a:lnTo>
                    <a:lnTo>
                      <a:pt x="822" y="596"/>
                    </a:lnTo>
                    <a:lnTo>
                      <a:pt x="737" y="624"/>
                    </a:lnTo>
                    <a:lnTo>
                      <a:pt x="652" y="539"/>
                    </a:lnTo>
                    <a:lnTo>
                      <a:pt x="623" y="454"/>
                    </a:lnTo>
                    <a:lnTo>
                      <a:pt x="595" y="426"/>
                    </a:lnTo>
                    <a:lnTo>
                      <a:pt x="510" y="426"/>
                    </a:lnTo>
                    <a:lnTo>
                      <a:pt x="453" y="454"/>
                    </a:lnTo>
                    <a:lnTo>
                      <a:pt x="425" y="397"/>
                    </a:lnTo>
                    <a:lnTo>
                      <a:pt x="396" y="397"/>
                    </a:lnTo>
                    <a:lnTo>
                      <a:pt x="283" y="284"/>
                    </a:lnTo>
                    <a:lnTo>
                      <a:pt x="283" y="312"/>
                    </a:lnTo>
                    <a:lnTo>
                      <a:pt x="255" y="312"/>
                    </a:lnTo>
                    <a:lnTo>
                      <a:pt x="255" y="369"/>
                    </a:lnTo>
                    <a:lnTo>
                      <a:pt x="198" y="341"/>
                    </a:lnTo>
                    <a:lnTo>
                      <a:pt x="141" y="4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4741" y="1947"/>
                <a:ext cx="283" cy="340"/>
              </a:xfrm>
              <a:custGeom>
                <a:avLst/>
                <a:gdLst>
                  <a:gd name="T0" fmla="*/ 85 w 283"/>
                  <a:gd name="T1" fmla="*/ 340 h 340"/>
                  <a:gd name="T2" fmla="*/ 85 w 283"/>
                  <a:gd name="T3" fmla="*/ 227 h 340"/>
                  <a:gd name="T4" fmla="*/ 28 w 283"/>
                  <a:gd name="T5" fmla="*/ 227 h 340"/>
                  <a:gd name="T6" fmla="*/ 28 w 283"/>
                  <a:gd name="T7" fmla="*/ 170 h 340"/>
                  <a:gd name="T8" fmla="*/ 0 w 283"/>
                  <a:gd name="T9" fmla="*/ 141 h 340"/>
                  <a:gd name="T10" fmla="*/ 28 w 283"/>
                  <a:gd name="T11" fmla="*/ 28 h 340"/>
                  <a:gd name="T12" fmla="*/ 85 w 283"/>
                  <a:gd name="T13" fmla="*/ 56 h 340"/>
                  <a:gd name="T14" fmla="*/ 141 w 283"/>
                  <a:gd name="T15" fmla="*/ 0 h 340"/>
                  <a:gd name="T16" fmla="*/ 227 w 283"/>
                  <a:gd name="T17" fmla="*/ 56 h 340"/>
                  <a:gd name="T18" fmla="*/ 255 w 283"/>
                  <a:gd name="T19" fmla="*/ 56 h 340"/>
                  <a:gd name="T20" fmla="*/ 255 w 283"/>
                  <a:gd name="T21" fmla="*/ 113 h 340"/>
                  <a:gd name="T22" fmla="*/ 227 w 283"/>
                  <a:gd name="T23" fmla="*/ 170 h 340"/>
                  <a:gd name="T24" fmla="*/ 283 w 283"/>
                  <a:gd name="T25" fmla="*/ 227 h 340"/>
                  <a:gd name="T26" fmla="*/ 198 w 283"/>
                  <a:gd name="T27" fmla="*/ 283 h 340"/>
                  <a:gd name="T28" fmla="*/ 198 w 283"/>
                  <a:gd name="T29" fmla="*/ 312 h 340"/>
                  <a:gd name="T30" fmla="*/ 85 w 283"/>
                  <a:gd name="T3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3" h="340">
                    <a:moveTo>
                      <a:pt x="85" y="340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41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41" y="0"/>
                    </a:lnTo>
                    <a:lnTo>
                      <a:pt x="227" y="56"/>
                    </a:lnTo>
                    <a:lnTo>
                      <a:pt x="255" y="56"/>
                    </a:lnTo>
                    <a:lnTo>
                      <a:pt x="255" y="113"/>
                    </a:lnTo>
                    <a:lnTo>
                      <a:pt x="227" y="170"/>
                    </a:lnTo>
                    <a:lnTo>
                      <a:pt x="283" y="227"/>
                    </a:lnTo>
                    <a:lnTo>
                      <a:pt x="198" y="283"/>
                    </a:lnTo>
                    <a:lnTo>
                      <a:pt x="198" y="312"/>
                    </a:lnTo>
                    <a:lnTo>
                      <a:pt x="85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429" y="1635"/>
                <a:ext cx="1361" cy="1417"/>
              </a:xfrm>
              <a:custGeom>
                <a:avLst/>
                <a:gdLst>
                  <a:gd name="T0" fmla="*/ 1247 w 1361"/>
                  <a:gd name="T1" fmla="*/ 992 h 1417"/>
                  <a:gd name="T2" fmla="*/ 1219 w 1361"/>
                  <a:gd name="T3" fmla="*/ 1219 h 1417"/>
                  <a:gd name="T4" fmla="*/ 1134 w 1361"/>
                  <a:gd name="T5" fmla="*/ 1304 h 1417"/>
                  <a:gd name="T6" fmla="*/ 1049 w 1361"/>
                  <a:gd name="T7" fmla="*/ 1332 h 1417"/>
                  <a:gd name="T8" fmla="*/ 992 w 1361"/>
                  <a:gd name="T9" fmla="*/ 1361 h 1417"/>
                  <a:gd name="T10" fmla="*/ 935 w 1361"/>
                  <a:gd name="T11" fmla="*/ 1389 h 1417"/>
                  <a:gd name="T12" fmla="*/ 879 w 1361"/>
                  <a:gd name="T13" fmla="*/ 1361 h 1417"/>
                  <a:gd name="T14" fmla="*/ 822 w 1361"/>
                  <a:gd name="T15" fmla="*/ 1304 h 1417"/>
                  <a:gd name="T16" fmla="*/ 850 w 1361"/>
                  <a:gd name="T17" fmla="*/ 1191 h 1417"/>
                  <a:gd name="T18" fmla="*/ 850 w 1361"/>
                  <a:gd name="T19" fmla="*/ 1134 h 1417"/>
                  <a:gd name="T20" fmla="*/ 907 w 1361"/>
                  <a:gd name="T21" fmla="*/ 964 h 1417"/>
                  <a:gd name="T22" fmla="*/ 709 w 1361"/>
                  <a:gd name="T23" fmla="*/ 964 h 1417"/>
                  <a:gd name="T24" fmla="*/ 652 w 1361"/>
                  <a:gd name="T25" fmla="*/ 935 h 1417"/>
                  <a:gd name="T26" fmla="*/ 652 w 1361"/>
                  <a:gd name="T27" fmla="*/ 1077 h 1417"/>
                  <a:gd name="T28" fmla="*/ 567 w 1361"/>
                  <a:gd name="T29" fmla="*/ 1134 h 1417"/>
                  <a:gd name="T30" fmla="*/ 510 w 1361"/>
                  <a:gd name="T31" fmla="*/ 1162 h 1417"/>
                  <a:gd name="T32" fmla="*/ 425 w 1361"/>
                  <a:gd name="T33" fmla="*/ 1077 h 1417"/>
                  <a:gd name="T34" fmla="*/ 567 w 1361"/>
                  <a:gd name="T35" fmla="*/ 1049 h 1417"/>
                  <a:gd name="T36" fmla="*/ 567 w 1361"/>
                  <a:gd name="T37" fmla="*/ 964 h 1417"/>
                  <a:gd name="T38" fmla="*/ 453 w 1361"/>
                  <a:gd name="T39" fmla="*/ 850 h 1417"/>
                  <a:gd name="T40" fmla="*/ 425 w 1361"/>
                  <a:gd name="T41" fmla="*/ 765 h 1417"/>
                  <a:gd name="T42" fmla="*/ 510 w 1361"/>
                  <a:gd name="T43" fmla="*/ 624 h 1417"/>
                  <a:gd name="T44" fmla="*/ 539 w 1361"/>
                  <a:gd name="T45" fmla="*/ 482 h 1417"/>
                  <a:gd name="T46" fmla="*/ 539 w 1361"/>
                  <a:gd name="T47" fmla="*/ 368 h 1417"/>
                  <a:gd name="T48" fmla="*/ 340 w 1361"/>
                  <a:gd name="T49" fmla="*/ 340 h 1417"/>
                  <a:gd name="T50" fmla="*/ 340 w 1361"/>
                  <a:gd name="T51" fmla="*/ 539 h 1417"/>
                  <a:gd name="T52" fmla="*/ 340 w 1361"/>
                  <a:gd name="T53" fmla="*/ 737 h 1417"/>
                  <a:gd name="T54" fmla="*/ 312 w 1361"/>
                  <a:gd name="T55" fmla="*/ 652 h 1417"/>
                  <a:gd name="T56" fmla="*/ 142 w 1361"/>
                  <a:gd name="T57" fmla="*/ 624 h 1417"/>
                  <a:gd name="T58" fmla="*/ 28 w 1361"/>
                  <a:gd name="T59" fmla="*/ 624 h 1417"/>
                  <a:gd name="T60" fmla="*/ 0 w 1361"/>
                  <a:gd name="T61" fmla="*/ 510 h 1417"/>
                  <a:gd name="T62" fmla="*/ 0 w 1361"/>
                  <a:gd name="T63" fmla="*/ 482 h 1417"/>
                  <a:gd name="T64" fmla="*/ 113 w 1361"/>
                  <a:gd name="T65" fmla="*/ 368 h 1417"/>
                  <a:gd name="T66" fmla="*/ 198 w 1361"/>
                  <a:gd name="T67" fmla="*/ 198 h 1417"/>
                  <a:gd name="T68" fmla="*/ 312 w 1361"/>
                  <a:gd name="T69" fmla="*/ 85 h 1417"/>
                  <a:gd name="T70" fmla="*/ 340 w 1361"/>
                  <a:gd name="T71" fmla="*/ 0 h 1417"/>
                  <a:gd name="T72" fmla="*/ 510 w 1361"/>
                  <a:gd name="T73" fmla="*/ 170 h 1417"/>
                  <a:gd name="T74" fmla="*/ 680 w 1361"/>
                  <a:gd name="T75" fmla="*/ 170 h 1417"/>
                  <a:gd name="T76" fmla="*/ 879 w 1361"/>
                  <a:gd name="T77" fmla="*/ 312 h 1417"/>
                  <a:gd name="T78" fmla="*/ 964 w 1361"/>
                  <a:gd name="T79" fmla="*/ 340 h 1417"/>
                  <a:gd name="T80" fmla="*/ 1077 w 1361"/>
                  <a:gd name="T81" fmla="*/ 539 h 1417"/>
                  <a:gd name="T82" fmla="*/ 1106 w 1361"/>
                  <a:gd name="T83" fmla="*/ 765 h 1417"/>
                  <a:gd name="T84" fmla="*/ 1361 w 1361"/>
                  <a:gd name="T85" fmla="*/ 87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1" h="1417">
                    <a:moveTo>
                      <a:pt x="1361" y="879"/>
                    </a:moveTo>
                    <a:lnTo>
                      <a:pt x="1276" y="935"/>
                    </a:lnTo>
                    <a:lnTo>
                      <a:pt x="1247" y="992"/>
                    </a:lnTo>
                    <a:lnTo>
                      <a:pt x="1219" y="1106"/>
                    </a:lnTo>
                    <a:lnTo>
                      <a:pt x="1247" y="1191"/>
                    </a:lnTo>
                    <a:lnTo>
                      <a:pt x="1219" y="1219"/>
                    </a:lnTo>
                    <a:lnTo>
                      <a:pt x="1247" y="1247"/>
                    </a:lnTo>
                    <a:lnTo>
                      <a:pt x="1162" y="1304"/>
                    </a:lnTo>
                    <a:lnTo>
                      <a:pt x="1134" y="1304"/>
                    </a:lnTo>
                    <a:lnTo>
                      <a:pt x="1077" y="1361"/>
                    </a:lnTo>
                    <a:lnTo>
                      <a:pt x="1020" y="1361"/>
                    </a:lnTo>
                    <a:lnTo>
                      <a:pt x="1049" y="1332"/>
                    </a:lnTo>
                    <a:lnTo>
                      <a:pt x="1020" y="1276"/>
                    </a:lnTo>
                    <a:lnTo>
                      <a:pt x="992" y="1276"/>
                    </a:lnTo>
                    <a:lnTo>
                      <a:pt x="992" y="1361"/>
                    </a:lnTo>
                    <a:lnTo>
                      <a:pt x="935" y="1304"/>
                    </a:lnTo>
                    <a:lnTo>
                      <a:pt x="879" y="1304"/>
                    </a:lnTo>
                    <a:lnTo>
                      <a:pt x="935" y="1389"/>
                    </a:lnTo>
                    <a:lnTo>
                      <a:pt x="879" y="1417"/>
                    </a:lnTo>
                    <a:lnTo>
                      <a:pt x="850" y="1389"/>
                    </a:lnTo>
                    <a:lnTo>
                      <a:pt x="879" y="1361"/>
                    </a:lnTo>
                    <a:lnTo>
                      <a:pt x="794" y="1361"/>
                    </a:lnTo>
                    <a:lnTo>
                      <a:pt x="794" y="1332"/>
                    </a:lnTo>
                    <a:lnTo>
                      <a:pt x="822" y="1304"/>
                    </a:lnTo>
                    <a:lnTo>
                      <a:pt x="794" y="1276"/>
                    </a:lnTo>
                    <a:lnTo>
                      <a:pt x="765" y="1162"/>
                    </a:lnTo>
                    <a:lnTo>
                      <a:pt x="850" y="1191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850" y="1134"/>
                    </a:lnTo>
                    <a:lnTo>
                      <a:pt x="907" y="1077"/>
                    </a:lnTo>
                    <a:lnTo>
                      <a:pt x="879" y="1049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765" y="1077"/>
                    </a:lnTo>
                    <a:lnTo>
                      <a:pt x="709" y="964"/>
                    </a:lnTo>
                    <a:lnTo>
                      <a:pt x="737" y="879"/>
                    </a:lnTo>
                    <a:lnTo>
                      <a:pt x="652" y="879"/>
                    </a:lnTo>
                    <a:lnTo>
                      <a:pt x="652" y="935"/>
                    </a:lnTo>
                    <a:lnTo>
                      <a:pt x="624" y="964"/>
                    </a:lnTo>
                    <a:lnTo>
                      <a:pt x="680" y="992"/>
                    </a:lnTo>
                    <a:lnTo>
                      <a:pt x="652" y="1077"/>
                    </a:lnTo>
                    <a:lnTo>
                      <a:pt x="624" y="1077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39" y="1106"/>
                    </a:lnTo>
                    <a:lnTo>
                      <a:pt x="510" y="1106"/>
                    </a:lnTo>
                    <a:lnTo>
                      <a:pt x="510" y="1162"/>
                    </a:lnTo>
                    <a:lnTo>
                      <a:pt x="453" y="1191"/>
                    </a:lnTo>
                    <a:lnTo>
                      <a:pt x="482" y="1106"/>
                    </a:lnTo>
                    <a:lnTo>
                      <a:pt x="425" y="1077"/>
                    </a:lnTo>
                    <a:lnTo>
                      <a:pt x="453" y="992"/>
                    </a:lnTo>
                    <a:lnTo>
                      <a:pt x="510" y="1049"/>
                    </a:lnTo>
                    <a:lnTo>
                      <a:pt x="567" y="1049"/>
                    </a:lnTo>
                    <a:lnTo>
                      <a:pt x="567" y="992"/>
                    </a:lnTo>
                    <a:lnTo>
                      <a:pt x="595" y="992"/>
                    </a:lnTo>
                    <a:lnTo>
                      <a:pt x="567" y="964"/>
                    </a:lnTo>
                    <a:lnTo>
                      <a:pt x="539" y="879"/>
                    </a:lnTo>
                    <a:lnTo>
                      <a:pt x="482" y="907"/>
                    </a:lnTo>
                    <a:lnTo>
                      <a:pt x="453" y="850"/>
                    </a:lnTo>
                    <a:lnTo>
                      <a:pt x="368" y="879"/>
                    </a:lnTo>
                    <a:lnTo>
                      <a:pt x="368" y="822"/>
                    </a:lnTo>
                    <a:lnTo>
                      <a:pt x="425" y="765"/>
                    </a:lnTo>
                    <a:lnTo>
                      <a:pt x="397" y="709"/>
                    </a:lnTo>
                    <a:lnTo>
                      <a:pt x="397" y="652"/>
                    </a:lnTo>
                    <a:lnTo>
                      <a:pt x="510" y="624"/>
                    </a:lnTo>
                    <a:lnTo>
                      <a:pt x="510" y="595"/>
                    </a:lnTo>
                    <a:lnTo>
                      <a:pt x="595" y="539"/>
                    </a:lnTo>
                    <a:lnTo>
                      <a:pt x="539" y="482"/>
                    </a:lnTo>
                    <a:lnTo>
                      <a:pt x="567" y="425"/>
                    </a:lnTo>
                    <a:lnTo>
                      <a:pt x="567" y="368"/>
                    </a:lnTo>
                    <a:lnTo>
                      <a:pt x="539" y="368"/>
                    </a:lnTo>
                    <a:lnTo>
                      <a:pt x="453" y="312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12" y="453"/>
                    </a:lnTo>
                    <a:lnTo>
                      <a:pt x="340" y="482"/>
                    </a:lnTo>
                    <a:lnTo>
                      <a:pt x="340" y="539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737"/>
                    </a:lnTo>
                    <a:lnTo>
                      <a:pt x="312" y="737"/>
                    </a:lnTo>
                    <a:lnTo>
                      <a:pt x="283" y="709"/>
                    </a:lnTo>
                    <a:lnTo>
                      <a:pt x="312" y="652"/>
                    </a:lnTo>
                    <a:lnTo>
                      <a:pt x="255" y="680"/>
                    </a:lnTo>
                    <a:lnTo>
                      <a:pt x="198" y="624"/>
                    </a:lnTo>
                    <a:lnTo>
                      <a:pt x="142" y="624"/>
                    </a:lnTo>
                    <a:lnTo>
                      <a:pt x="85" y="624"/>
                    </a:lnTo>
                    <a:lnTo>
                      <a:pt x="57" y="652"/>
                    </a:lnTo>
                    <a:lnTo>
                      <a:pt x="28" y="624"/>
                    </a:lnTo>
                    <a:lnTo>
                      <a:pt x="28" y="595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39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57" y="453"/>
                    </a:lnTo>
                    <a:lnTo>
                      <a:pt x="85" y="312"/>
                    </a:lnTo>
                    <a:lnTo>
                      <a:pt x="113" y="368"/>
                    </a:lnTo>
                    <a:lnTo>
                      <a:pt x="170" y="340"/>
                    </a:lnTo>
                    <a:lnTo>
                      <a:pt x="142" y="255"/>
                    </a:lnTo>
                    <a:lnTo>
                      <a:pt x="198" y="198"/>
                    </a:lnTo>
                    <a:lnTo>
                      <a:pt x="198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0"/>
                    </a:lnTo>
                    <a:lnTo>
                      <a:pt x="453" y="113"/>
                    </a:lnTo>
                    <a:lnTo>
                      <a:pt x="482" y="113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652" y="142"/>
                    </a:lnTo>
                    <a:lnTo>
                      <a:pt x="680" y="170"/>
                    </a:lnTo>
                    <a:lnTo>
                      <a:pt x="709" y="255"/>
                    </a:lnTo>
                    <a:lnTo>
                      <a:pt x="794" y="340"/>
                    </a:lnTo>
                    <a:lnTo>
                      <a:pt x="879" y="312"/>
                    </a:lnTo>
                    <a:lnTo>
                      <a:pt x="879" y="340"/>
                    </a:lnTo>
                    <a:lnTo>
                      <a:pt x="935" y="368"/>
                    </a:lnTo>
                    <a:lnTo>
                      <a:pt x="964" y="340"/>
                    </a:lnTo>
                    <a:lnTo>
                      <a:pt x="1020" y="425"/>
                    </a:lnTo>
                    <a:lnTo>
                      <a:pt x="1106" y="482"/>
                    </a:lnTo>
                    <a:lnTo>
                      <a:pt x="1077" y="539"/>
                    </a:lnTo>
                    <a:lnTo>
                      <a:pt x="1077" y="652"/>
                    </a:lnTo>
                    <a:lnTo>
                      <a:pt x="1106" y="680"/>
                    </a:lnTo>
                    <a:lnTo>
                      <a:pt x="1106" y="765"/>
                    </a:lnTo>
                    <a:lnTo>
                      <a:pt x="1191" y="822"/>
                    </a:lnTo>
                    <a:lnTo>
                      <a:pt x="1219" y="794"/>
                    </a:lnTo>
                    <a:lnTo>
                      <a:pt x="1361" y="87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5648" y="2485"/>
                <a:ext cx="482" cy="341"/>
              </a:xfrm>
              <a:custGeom>
                <a:avLst/>
                <a:gdLst>
                  <a:gd name="T0" fmla="*/ 28 w 482"/>
                  <a:gd name="T1" fmla="*/ 341 h 341"/>
                  <a:gd name="T2" fmla="*/ 0 w 482"/>
                  <a:gd name="T3" fmla="*/ 256 h 341"/>
                  <a:gd name="T4" fmla="*/ 28 w 482"/>
                  <a:gd name="T5" fmla="*/ 142 h 341"/>
                  <a:gd name="T6" fmla="*/ 57 w 482"/>
                  <a:gd name="T7" fmla="*/ 85 h 341"/>
                  <a:gd name="T8" fmla="*/ 142 w 482"/>
                  <a:gd name="T9" fmla="*/ 29 h 341"/>
                  <a:gd name="T10" fmla="*/ 198 w 482"/>
                  <a:gd name="T11" fmla="*/ 57 h 341"/>
                  <a:gd name="T12" fmla="*/ 397 w 482"/>
                  <a:gd name="T13" fmla="*/ 0 h 341"/>
                  <a:gd name="T14" fmla="*/ 425 w 482"/>
                  <a:gd name="T15" fmla="*/ 142 h 341"/>
                  <a:gd name="T16" fmla="*/ 482 w 482"/>
                  <a:gd name="T17" fmla="*/ 199 h 341"/>
                  <a:gd name="T18" fmla="*/ 454 w 482"/>
                  <a:gd name="T19" fmla="*/ 284 h 341"/>
                  <a:gd name="T20" fmla="*/ 397 w 482"/>
                  <a:gd name="T21" fmla="*/ 284 h 341"/>
                  <a:gd name="T22" fmla="*/ 340 w 482"/>
                  <a:gd name="T23" fmla="*/ 312 h 341"/>
                  <a:gd name="T24" fmla="*/ 283 w 482"/>
                  <a:gd name="T25" fmla="*/ 284 h 341"/>
                  <a:gd name="T26" fmla="*/ 142 w 482"/>
                  <a:gd name="T27" fmla="*/ 341 h 341"/>
                  <a:gd name="T28" fmla="*/ 85 w 482"/>
                  <a:gd name="T29" fmla="*/ 284 h 341"/>
                  <a:gd name="T30" fmla="*/ 28 w 482"/>
                  <a:gd name="T31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341">
                    <a:moveTo>
                      <a:pt x="28" y="341"/>
                    </a:moveTo>
                    <a:lnTo>
                      <a:pt x="0" y="256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142" y="29"/>
                    </a:lnTo>
                    <a:lnTo>
                      <a:pt x="198" y="57"/>
                    </a:lnTo>
                    <a:lnTo>
                      <a:pt x="397" y="0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40" y="312"/>
                    </a:lnTo>
                    <a:lnTo>
                      <a:pt x="283" y="284"/>
                    </a:lnTo>
                    <a:lnTo>
                      <a:pt x="142" y="341"/>
                    </a:lnTo>
                    <a:lnTo>
                      <a:pt x="85" y="284"/>
                    </a:lnTo>
                    <a:lnTo>
                      <a:pt x="28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4344" y="2996"/>
                <a:ext cx="482" cy="311"/>
              </a:xfrm>
              <a:custGeom>
                <a:avLst/>
                <a:gdLst>
                  <a:gd name="T0" fmla="*/ 425 w 482"/>
                  <a:gd name="T1" fmla="*/ 198 h 311"/>
                  <a:gd name="T2" fmla="*/ 453 w 482"/>
                  <a:gd name="T3" fmla="*/ 141 h 311"/>
                  <a:gd name="T4" fmla="*/ 425 w 482"/>
                  <a:gd name="T5" fmla="*/ 113 h 311"/>
                  <a:gd name="T6" fmla="*/ 425 w 482"/>
                  <a:gd name="T7" fmla="*/ 56 h 311"/>
                  <a:gd name="T8" fmla="*/ 482 w 482"/>
                  <a:gd name="T9" fmla="*/ 28 h 311"/>
                  <a:gd name="T10" fmla="*/ 453 w 482"/>
                  <a:gd name="T11" fmla="*/ 0 h 311"/>
                  <a:gd name="T12" fmla="*/ 368 w 482"/>
                  <a:gd name="T13" fmla="*/ 28 h 311"/>
                  <a:gd name="T14" fmla="*/ 312 w 482"/>
                  <a:gd name="T15" fmla="*/ 0 h 311"/>
                  <a:gd name="T16" fmla="*/ 227 w 482"/>
                  <a:gd name="T17" fmla="*/ 170 h 311"/>
                  <a:gd name="T18" fmla="*/ 142 w 482"/>
                  <a:gd name="T19" fmla="*/ 170 h 311"/>
                  <a:gd name="T20" fmla="*/ 113 w 482"/>
                  <a:gd name="T21" fmla="*/ 198 h 311"/>
                  <a:gd name="T22" fmla="*/ 170 w 482"/>
                  <a:gd name="T23" fmla="*/ 226 h 311"/>
                  <a:gd name="T24" fmla="*/ 113 w 482"/>
                  <a:gd name="T25" fmla="*/ 283 h 311"/>
                  <a:gd name="T26" fmla="*/ 57 w 482"/>
                  <a:gd name="T27" fmla="*/ 255 h 311"/>
                  <a:gd name="T28" fmla="*/ 0 w 482"/>
                  <a:gd name="T29" fmla="*/ 283 h 311"/>
                  <a:gd name="T30" fmla="*/ 113 w 482"/>
                  <a:gd name="T31" fmla="*/ 311 h 311"/>
                  <a:gd name="T32" fmla="*/ 198 w 482"/>
                  <a:gd name="T33" fmla="*/ 283 h 311"/>
                  <a:gd name="T34" fmla="*/ 255 w 482"/>
                  <a:gd name="T35" fmla="*/ 226 h 311"/>
                  <a:gd name="T36" fmla="*/ 255 w 482"/>
                  <a:gd name="T37" fmla="*/ 198 h 311"/>
                  <a:gd name="T38" fmla="*/ 340 w 482"/>
                  <a:gd name="T39" fmla="*/ 198 h 311"/>
                  <a:gd name="T40" fmla="*/ 340 w 482"/>
                  <a:gd name="T41" fmla="*/ 170 h 311"/>
                  <a:gd name="T42" fmla="*/ 397 w 482"/>
                  <a:gd name="T43" fmla="*/ 170 h 311"/>
                  <a:gd name="T44" fmla="*/ 397 w 482"/>
                  <a:gd name="T45" fmla="*/ 141 h 311"/>
                  <a:gd name="T46" fmla="*/ 425 w 482"/>
                  <a:gd name="T47" fmla="*/ 1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82" h="311">
                    <a:moveTo>
                      <a:pt x="425" y="198"/>
                    </a:moveTo>
                    <a:lnTo>
                      <a:pt x="453" y="141"/>
                    </a:lnTo>
                    <a:lnTo>
                      <a:pt x="425" y="113"/>
                    </a:lnTo>
                    <a:lnTo>
                      <a:pt x="425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368" y="28"/>
                    </a:lnTo>
                    <a:lnTo>
                      <a:pt x="312" y="0"/>
                    </a:lnTo>
                    <a:lnTo>
                      <a:pt x="227" y="170"/>
                    </a:lnTo>
                    <a:lnTo>
                      <a:pt x="142" y="170"/>
                    </a:lnTo>
                    <a:lnTo>
                      <a:pt x="113" y="198"/>
                    </a:lnTo>
                    <a:lnTo>
                      <a:pt x="170" y="226"/>
                    </a:lnTo>
                    <a:lnTo>
                      <a:pt x="113" y="283"/>
                    </a:lnTo>
                    <a:lnTo>
                      <a:pt x="57" y="255"/>
                    </a:lnTo>
                    <a:lnTo>
                      <a:pt x="0" y="283"/>
                    </a:lnTo>
                    <a:lnTo>
                      <a:pt x="113" y="311"/>
                    </a:lnTo>
                    <a:lnTo>
                      <a:pt x="198" y="283"/>
                    </a:lnTo>
                    <a:lnTo>
                      <a:pt x="255" y="226"/>
                    </a:lnTo>
                    <a:lnTo>
                      <a:pt x="255" y="198"/>
                    </a:lnTo>
                    <a:lnTo>
                      <a:pt x="340" y="198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41"/>
                    </a:lnTo>
                    <a:lnTo>
                      <a:pt x="425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875" y="3676"/>
                <a:ext cx="113" cy="142"/>
              </a:xfrm>
              <a:custGeom>
                <a:avLst/>
                <a:gdLst>
                  <a:gd name="T0" fmla="*/ 0 w 113"/>
                  <a:gd name="T1" fmla="*/ 0 h 142"/>
                  <a:gd name="T2" fmla="*/ 28 w 113"/>
                  <a:gd name="T3" fmla="*/ 85 h 142"/>
                  <a:gd name="T4" fmla="*/ 85 w 113"/>
                  <a:gd name="T5" fmla="*/ 142 h 142"/>
                  <a:gd name="T6" fmla="*/ 113 w 113"/>
                  <a:gd name="T7" fmla="*/ 85 h 142"/>
                  <a:gd name="T8" fmla="*/ 85 w 113"/>
                  <a:gd name="T9" fmla="*/ 28 h 142"/>
                  <a:gd name="T10" fmla="*/ 0 w 113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0" y="0"/>
                    </a:moveTo>
                    <a:lnTo>
                      <a:pt x="28" y="85"/>
                    </a:lnTo>
                    <a:lnTo>
                      <a:pt x="85" y="142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5336" y="5434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57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85 w 113"/>
                  <a:gd name="T9" fmla="*/ 85 h 113"/>
                  <a:gd name="T10" fmla="*/ 113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57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194" y="4952"/>
                <a:ext cx="114" cy="142"/>
              </a:xfrm>
              <a:custGeom>
                <a:avLst/>
                <a:gdLst>
                  <a:gd name="T0" fmla="*/ 114 w 114"/>
                  <a:gd name="T1" fmla="*/ 113 h 142"/>
                  <a:gd name="T2" fmla="*/ 57 w 114"/>
                  <a:gd name="T3" fmla="*/ 142 h 142"/>
                  <a:gd name="T4" fmla="*/ 57 w 114"/>
                  <a:gd name="T5" fmla="*/ 85 h 142"/>
                  <a:gd name="T6" fmla="*/ 0 w 114"/>
                  <a:gd name="T7" fmla="*/ 28 h 142"/>
                  <a:gd name="T8" fmla="*/ 57 w 114"/>
                  <a:gd name="T9" fmla="*/ 0 h 142"/>
                  <a:gd name="T10" fmla="*/ 114 w 114"/>
                  <a:gd name="T11" fmla="*/ 28 h 142"/>
                  <a:gd name="T12" fmla="*/ 114 w 114"/>
                  <a:gd name="T13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114" y="113"/>
                    </a:moveTo>
                    <a:lnTo>
                      <a:pt x="57" y="142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114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279" y="4725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0 w 114"/>
                  <a:gd name="T3" fmla="*/ 0 h 142"/>
                  <a:gd name="T4" fmla="*/ 114 w 114"/>
                  <a:gd name="T5" fmla="*/ 28 h 142"/>
                  <a:gd name="T6" fmla="*/ 114 w 114"/>
                  <a:gd name="T7" fmla="*/ 113 h 142"/>
                  <a:gd name="T8" fmla="*/ 85 w 114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0" y="0"/>
                    </a:lnTo>
                    <a:lnTo>
                      <a:pt x="114" y="28"/>
                    </a:lnTo>
                    <a:lnTo>
                      <a:pt x="114" y="113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4939" y="3478"/>
                <a:ext cx="1333" cy="1984"/>
              </a:xfrm>
              <a:custGeom>
                <a:avLst/>
                <a:gdLst>
                  <a:gd name="T0" fmla="*/ 255 w 1333"/>
                  <a:gd name="T1" fmla="*/ 1927 h 1984"/>
                  <a:gd name="T2" fmla="*/ 369 w 1333"/>
                  <a:gd name="T3" fmla="*/ 1842 h 1984"/>
                  <a:gd name="T4" fmla="*/ 454 w 1333"/>
                  <a:gd name="T5" fmla="*/ 1757 h 1984"/>
                  <a:gd name="T6" fmla="*/ 567 w 1333"/>
                  <a:gd name="T7" fmla="*/ 1530 h 1984"/>
                  <a:gd name="T8" fmla="*/ 596 w 1333"/>
                  <a:gd name="T9" fmla="*/ 1389 h 1984"/>
                  <a:gd name="T10" fmla="*/ 510 w 1333"/>
                  <a:gd name="T11" fmla="*/ 1389 h 1984"/>
                  <a:gd name="T12" fmla="*/ 567 w 1333"/>
                  <a:gd name="T13" fmla="*/ 1332 h 1984"/>
                  <a:gd name="T14" fmla="*/ 652 w 1333"/>
                  <a:gd name="T15" fmla="*/ 1275 h 1984"/>
                  <a:gd name="T16" fmla="*/ 652 w 1333"/>
                  <a:gd name="T17" fmla="*/ 1389 h 1984"/>
                  <a:gd name="T18" fmla="*/ 737 w 1333"/>
                  <a:gd name="T19" fmla="*/ 1304 h 1984"/>
                  <a:gd name="T20" fmla="*/ 851 w 1333"/>
                  <a:gd name="T21" fmla="*/ 1105 h 1984"/>
                  <a:gd name="T22" fmla="*/ 737 w 1333"/>
                  <a:gd name="T23" fmla="*/ 1190 h 1984"/>
                  <a:gd name="T24" fmla="*/ 596 w 1333"/>
                  <a:gd name="T25" fmla="*/ 1219 h 1984"/>
                  <a:gd name="T26" fmla="*/ 681 w 1333"/>
                  <a:gd name="T27" fmla="*/ 1162 h 1984"/>
                  <a:gd name="T28" fmla="*/ 624 w 1333"/>
                  <a:gd name="T29" fmla="*/ 1105 h 1984"/>
                  <a:gd name="T30" fmla="*/ 596 w 1333"/>
                  <a:gd name="T31" fmla="*/ 1020 h 1984"/>
                  <a:gd name="T32" fmla="*/ 482 w 1333"/>
                  <a:gd name="T33" fmla="*/ 1020 h 1984"/>
                  <a:gd name="T34" fmla="*/ 539 w 1333"/>
                  <a:gd name="T35" fmla="*/ 907 h 1984"/>
                  <a:gd name="T36" fmla="*/ 454 w 1333"/>
                  <a:gd name="T37" fmla="*/ 850 h 1984"/>
                  <a:gd name="T38" fmla="*/ 425 w 1333"/>
                  <a:gd name="T39" fmla="*/ 737 h 1984"/>
                  <a:gd name="T40" fmla="*/ 369 w 1333"/>
                  <a:gd name="T41" fmla="*/ 708 h 1984"/>
                  <a:gd name="T42" fmla="*/ 312 w 1333"/>
                  <a:gd name="T43" fmla="*/ 708 h 1984"/>
                  <a:gd name="T44" fmla="*/ 199 w 1333"/>
                  <a:gd name="T45" fmla="*/ 708 h 1984"/>
                  <a:gd name="T46" fmla="*/ 170 w 1333"/>
                  <a:gd name="T47" fmla="*/ 652 h 1984"/>
                  <a:gd name="T48" fmla="*/ 114 w 1333"/>
                  <a:gd name="T49" fmla="*/ 595 h 1984"/>
                  <a:gd name="T50" fmla="*/ 29 w 1333"/>
                  <a:gd name="T51" fmla="*/ 425 h 1984"/>
                  <a:gd name="T52" fmla="*/ 57 w 1333"/>
                  <a:gd name="T53" fmla="*/ 311 h 1984"/>
                  <a:gd name="T54" fmla="*/ 170 w 1333"/>
                  <a:gd name="T55" fmla="*/ 283 h 1984"/>
                  <a:gd name="T56" fmla="*/ 312 w 1333"/>
                  <a:gd name="T57" fmla="*/ 226 h 1984"/>
                  <a:gd name="T58" fmla="*/ 284 w 1333"/>
                  <a:gd name="T59" fmla="*/ 85 h 1984"/>
                  <a:gd name="T60" fmla="*/ 482 w 1333"/>
                  <a:gd name="T61" fmla="*/ 0 h 1984"/>
                  <a:gd name="T62" fmla="*/ 596 w 1333"/>
                  <a:gd name="T63" fmla="*/ 28 h 1984"/>
                  <a:gd name="T64" fmla="*/ 567 w 1333"/>
                  <a:gd name="T65" fmla="*/ 283 h 1984"/>
                  <a:gd name="T66" fmla="*/ 539 w 1333"/>
                  <a:gd name="T67" fmla="*/ 170 h 1984"/>
                  <a:gd name="T68" fmla="*/ 510 w 1333"/>
                  <a:gd name="T69" fmla="*/ 85 h 1984"/>
                  <a:gd name="T70" fmla="*/ 482 w 1333"/>
                  <a:gd name="T71" fmla="*/ 311 h 1984"/>
                  <a:gd name="T72" fmla="*/ 539 w 1333"/>
                  <a:gd name="T73" fmla="*/ 425 h 1984"/>
                  <a:gd name="T74" fmla="*/ 482 w 1333"/>
                  <a:gd name="T75" fmla="*/ 425 h 1984"/>
                  <a:gd name="T76" fmla="*/ 510 w 1333"/>
                  <a:gd name="T77" fmla="*/ 510 h 1984"/>
                  <a:gd name="T78" fmla="*/ 624 w 1333"/>
                  <a:gd name="T79" fmla="*/ 680 h 1984"/>
                  <a:gd name="T80" fmla="*/ 681 w 1333"/>
                  <a:gd name="T81" fmla="*/ 737 h 1984"/>
                  <a:gd name="T82" fmla="*/ 766 w 1333"/>
                  <a:gd name="T83" fmla="*/ 850 h 1984"/>
                  <a:gd name="T84" fmla="*/ 879 w 1333"/>
                  <a:gd name="T85" fmla="*/ 793 h 1984"/>
                  <a:gd name="T86" fmla="*/ 964 w 1333"/>
                  <a:gd name="T87" fmla="*/ 765 h 1984"/>
                  <a:gd name="T88" fmla="*/ 1077 w 1333"/>
                  <a:gd name="T89" fmla="*/ 737 h 1984"/>
                  <a:gd name="T90" fmla="*/ 1163 w 1333"/>
                  <a:gd name="T91" fmla="*/ 737 h 1984"/>
                  <a:gd name="T92" fmla="*/ 1248 w 1333"/>
                  <a:gd name="T93" fmla="*/ 737 h 1984"/>
                  <a:gd name="T94" fmla="*/ 1333 w 1333"/>
                  <a:gd name="T95" fmla="*/ 793 h 1984"/>
                  <a:gd name="T96" fmla="*/ 1304 w 1333"/>
                  <a:gd name="T97" fmla="*/ 935 h 1984"/>
                  <a:gd name="T98" fmla="*/ 1248 w 1333"/>
                  <a:gd name="T99" fmla="*/ 992 h 1984"/>
                  <a:gd name="T100" fmla="*/ 1163 w 1333"/>
                  <a:gd name="T101" fmla="*/ 1105 h 1984"/>
                  <a:gd name="T102" fmla="*/ 1106 w 1333"/>
                  <a:gd name="T103" fmla="*/ 1162 h 1984"/>
                  <a:gd name="T104" fmla="*/ 1106 w 1333"/>
                  <a:gd name="T105" fmla="*/ 1247 h 1984"/>
                  <a:gd name="T106" fmla="*/ 1049 w 1333"/>
                  <a:gd name="T107" fmla="*/ 1275 h 1984"/>
                  <a:gd name="T108" fmla="*/ 992 w 1333"/>
                  <a:gd name="T109" fmla="*/ 1332 h 1984"/>
                  <a:gd name="T110" fmla="*/ 851 w 1333"/>
                  <a:gd name="T111" fmla="*/ 1559 h 1984"/>
                  <a:gd name="T112" fmla="*/ 737 w 1333"/>
                  <a:gd name="T113" fmla="*/ 1616 h 1984"/>
                  <a:gd name="T114" fmla="*/ 681 w 1333"/>
                  <a:gd name="T115" fmla="*/ 1729 h 1984"/>
                  <a:gd name="T116" fmla="*/ 510 w 1333"/>
                  <a:gd name="T117" fmla="*/ 1871 h 1984"/>
                  <a:gd name="T118" fmla="*/ 425 w 1333"/>
                  <a:gd name="T119" fmla="*/ 1899 h 1984"/>
                  <a:gd name="T120" fmla="*/ 340 w 1333"/>
                  <a:gd name="T121" fmla="*/ 1927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3" h="1984">
                    <a:moveTo>
                      <a:pt x="284" y="1984"/>
                    </a:moveTo>
                    <a:lnTo>
                      <a:pt x="255" y="1927"/>
                    </a:lnTo>
                    <a:lnTo>
                      <a:pt x="340" y="1842"/>
                    </a:lnTo>
                    <a:lnTo>
                      <a:pt x="369" y="1842"/>
                    </a:lnTo>
                    <a:lnTo>
                      <a:pt x="454" y="1786"/>
                    </a:lnTo>
                    <a:lnTo>
                      <a:pt x="454" y="1757"/>
                    </a:lnTo>
                    <a:lnTo>
                      <a:pt x="482" y="1729"/>
                    </a:lnTo>
                    <a:lnTo>
                      <a:pt x="567" y="1530"/>
                    </a:lnTo>
                    <a:lnTo>
                      <a:pt x="596" y="1530"/>
                    </a:lnTo>
                    <a:lnTo>
                      <a:pt x="596" y="1389"/>
                    </a:lnTo>
                    <a:lnTo>
                      <a:pt x="539" y="1445"/>
                    </a:lnTo>
                    <a:lnTo>
                      <a:pt x="510" y="1389"/>
                    </a:lnTo>
                    <a:lnTo>
                      <a:pt x="510" y="1332"/>
                    </a:lnTo>
                    <a:lnTo>
                      <a:pt x="567" y="1332"/>
                    </a:lnTo>
                    <a:lnTo>
                      <a:pt x="596" y="1275"/>
                    </a:lnTo>
                    <a:lnTo>
                      <a:pt x="652" y="1275"/>
                    </a:lnTo>
                    <a:lnTo>
                      <a:pt x="624" y="1360"/>
                    </a:lnTo>
                    <a:lnTo>
                      <a:pt x="652" y="1389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66" y="1219"/>
                    </a:lnTo>
                    <a:lnTo>
                      <a:pt x="851" y="1105"/>
                    </a:lnTo>
                    <a:lnTo>
                      <a:pt x="794" y="1049"/>
                    </a:lnTo>
                    <a:lnTo>
                      <a:pt x="737" y="1190"/>
                    </a:lnTo>
                    <a:lnTo>
                      <a:pt x="652" y="1247"/>
                    </a:lnTo>
                    <a:lnTo>
                      <a:pt x="596" y="1219"/>
                    </a:lnTo>
                    <a:lnTo>
                      <a:pt x="596" y="1190"/>
                    </a:lnTo>
                    <a:lnTo>
                      <a:pt x="681" y="1162"/>
                    </a:lnTo>
                    <a:lnTo>
                      <a:pt x="652" y="1105"/>
                    </a:lnTo>
                    <a:lnTo>
                      <a:pt x="624" y="1105"/>
                    </a:lnTo>
                    <a:lnTo>
                      <a:pt x="539" y="1105"/>
                    </a:lnTo>
                    <a:lnTo>
                      <a:pt x="596" y="1020"/>
                    </a:lnTo>
                    <a:lnTo>
                      <a:pt x="539" y="1049"/>
                    </a:lnTo>
                    <a:lnTo>
                      <a:pt x="482" y="1020"/>
                    </a:lnTo>
                    <a:lnTo>
                      <a:pt x="539" y="963"/>
                    </a:lnTo>
                    <a:lnTo>
                      <a:pt x="539" y="907"/>
                    </a:lnTo>
                    <a:lnTo>
                      <a:pt x="482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69" y="737"/>
                    </a:lnTo>
                    <a:lnTo>
                      <a:pt x="369" y="708"/>
                    </a:lnTo>
                    <a:lnTo>
                      <a:pt x="340" y="737"/>
                    </a:lnTo>
                    <a:lnTo>
                      <a:pt x="312" y="708"/>
                    </a:lnTo>
                    <a:lnTo>
                      <a:pt x="284" y="793"/>
                    </a:lnTo>
                    <a:lnTo>
                      <a:pt x="199" y="708"/>
                    </a:lnTo>
                    <a:lnTo>
                      <a:pt x="199" y="680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114" y="595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40"/>
                    </a:lnTo>
                    <a:lnTo>
                      <a:pt x="57" y="311"/>
                    </a:lnTo>
                    <a:lnTo>
                      <a:pt x="114" y="340"/>
                    </a:lnTo>
                    <a:lnTo>
                      <a:pt x="170" y="283"/>
                    </a:lnTo>
                    <a:lnTo>
                      <a:pt x="312" y="255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0"/>
                    </a:lnTo>
                    <a:lnTo>
                      <a:pt x="596" y="28"/>
                    </a:lnTo>
                    <a:lnTo>
                      <a:pt x="596" y="226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539" y="170"/>
                    </a:lnTo>
                    <a:lnTo>
                      <a:pt x="510" y="141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482" y="311"/>
                    </a:lnTo>
                    <a:lnTo>
                      <a:pt x="596" y="368"/>
                    </a:lnTo>
                    <a:lnTo>
                      <a:pt x="539" y="425"/>
                    </a:lnTo>
                    <a:lnTo>
                      <a:pt x="510" y="396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0" y="510"/>
                    </a:lnTo>
                    <a:lnTo>
                      <a:pt x="567" y="623"/>
                    </a:lnTo>
                    <a:lnTo>
                      <a:pt x="624" y="680"/>
                    </a:lnTo>
                    <a:lnTo>
                      <a:pt x="596" y="765"/>
                    </a:lnTo>
                    <a:lnTo>
                      <a:pt x="681" y="737"/>
                    </a:lnTo>
                    <a:lnTo>
                      <a:pt x="737" y="793"/>
                    </a:lnTo>
                    <a:lnTo>
                      <a:pt x="766" y="850"/>
                    </a:lnTo>
                    <a:lnTo>
                      <a:pt x="794" y="793"/>
                    </a:lnTo>
                    <a:lnTo>
                      <a:pt x="879" y="793"/>
                    </a:lnTo>
                    <a:lnTo>
                      <a:pt x="907" y="765"/>
                    </a:lnTo>
                    <a:lnTo>
                      <a:pt x="964" y="765"/>
                    </a:lnTo>
                    <a:lnTo>
                      <a:pt x="1021" y="737"/>
                    </a:lnTo>
                    <a:lnTo>
                      <a:pt x="1077" y="737"/>
                    </a:lnTo>
                    <a:lnTo>
                      <a:pt x="1106" y="765"/>
                    </a:lnTo>
                    <a:lnTo>
                      <a:pt x="1163" y="737"/>
                    </a:lnTo>
                    <a:lnTo>
                      <a:pt x="1163" y="765"/>
                    </a:lnTo>
                    <a:lnTo>
                      <a:pt x="1248" y="737"/>
                    </a:lnTo>
                    <a:lnTo>
                      <a:pt x="1276" y="765"/>
                    </a:lnTo>
                    <a:lnTo>
                      <a:pt x="1333" y="793"/>
                    </a:lnTo>
                    <a:lnTo>
                      <a:pt x="1333" y="907"/>
                    </a:lnTo>
                    <a:lnTo>
                      <a:pt x="1304" y="935"/>
                    </a:lnTo>
                    <a:lnTo>
                      <a:pt x="1304" y="1049"/>
                    </a:lnTo>
                    <a:lnTo>
                      <a:pt x="1248" y="992"/>
                    </a:lnTo>
                    <a:lnTo>
                      <a:pt x="1134" y="1020"/>
                    </a:lnTo>
                    <a:lnTo>
                      <a:pt x="1163" y="1105"/>
                    </a:lnTo>
                    <a:lnTo>
                      <a:pt x="1163" y="1162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06" y="1247"/>
                    </a:lnTo>
                    <a:lnTo>
                      <a:pt x="1077" y="1219"/>
                    </a:lnTo>
                    <a:lnTo>
                      <a:pt x="1049" y="1275"/>
                    </a:lnTo>
                    <a:lnTo>
                      <a:pt x="992" y="1275"/>
                    </a:lnTo>
                    <a:lnTo>
                      <a:pt x="992" y="1332"/>
                    </a:lnTo>
                    <a:lnTo>
                      <a:pt x="907" y="1530"/>
                    </a:lnTo>
                    <a:lnTo>
                      <a:pt x="851" y="1559"/>
                    </a:lnTo>
                    <a:lnTo>
                      <a:pt x="822" y="1587"/>
                    </a:lnTo>
                    <a:lnTo>
                      <a:pt x="737" y="1616"/>
                    </a:lnTo>
                    <a:lnTo>
                      <a:pt x="681" y="1616"/>
                    </a:lnTo>
                    <a:lnTo>
                      <a:pt x="681" y="1729"/>
                    </a:lnTo>
                    <a:lnTo>
                      <a:pt x="567" y="1814"/>
                    </a:lnTo>
                    <a:lnTo>
                      <a:pt x="510" y="1871"/>
                    </a:lnTo>
                    <a:lnTo>
                      <a:pt x="454" y="1927"/>
                    </a:lnTo>
                    <a:lnTo>
                      <a:pt x="425" y="1899"/>
                    </a:lnTo>
                    <a:lnTo>
                      <a:pt x="369" y="1899"/>
                    </a:lnTo>
                    <a:lnTo>
                      <a:pt x="340" y="1927"/>
                    </a:lnTo>
                    <a:lnTo>
                      <a:pt x="284" y="19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5449" y="3960"/>
                <a:ext cx="284" cy="311"/>
              </a:xfrm>
              <a:custGeom>
                <a:avLst/>
                <a:gdLst>
                  <a:gd name="T0" fmla="*/ 227 w 284"/>
                  <a:gd name="T1" fmla="*/ 113 h 311"/>
                  <a:gd name="T2" fmla="*/ 284 w 284"/>
                  <a:gd name="T3" fmla="*/ 170 h 311"/>
                  <a:gd name="T4" fmla="*/ 284 w 284"/>
                  <a:gd name="T5" fmla="*/ 226 h 311"/>
                  <a:gd name="T6" fmla="*/ 227 w 284"/>
                  <a:gd name="T7" fmla="*/ 311 h 311"/>
                  <a:gd name="T8" fmla="*/ 171 w 284"/>
                  <a:gd name="T9" fmla="*/ 255 h 311"/>
                  <a:gd name="T10" fmla="*/ 86 w 284"/>
                  <a:gd name="T11" fmla="*/ 283 h 311"/>
                  <a:gd name="T12" fmla="*/ 114 w 284"/>
                  <a:gd name="T13" fmla="*/ 198 h 311"/>
                  <a:gd name="T14" fmla="*/ 57 w 284"/>
                  <a:gd name="T15" fmla="*/ 141 h 311"/>
                  <a:gd name="T16" fmla="*/ 0 w 284"/>
                  <a:gd name="T17" fmla="*/ 28 h 311"/>
                  <a:gd name="T18" fmla="*/ 29 w 284"/>
                  <a:gd name="T19" fmla="*/ 0 h 311"/>
                  <a:gd name="T20" fmla="*/ 86 w 284"/>
                  <a:gd name="T21" fmla="*/ 28 h 311"/>
                  <a:gd name="T22" fmla="*/ 199 w 284"/>
                  <a:gd name="T23" fmla="*/ 113 h 311"/>
                  <a:gd name="T24" fmla="*/ 199 w 284"/>
                  <a:gd name="T25" fmla="*/ 170 h 311"/>
                  <a:gd name="T26" fmla="*/ 227 w 284"/>
                  <a:gd name="T27" fmla="*/ 113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311">
                    <a:moveTo>
                      <a:pt x="227" y="113"/>
                    </a:moveTo>
                    <a:lnTo>
                      <a:pt x="284" y="170"/>
                    </a:lnTo>
                    <a:lnTo>
                      <a:pt x="284" y="226"/>
                    </a:lnTo>
                    <a:lnTo>
                      <a:pt x="227" y="311"/>
                    </a:lnTo>
                    <a:lnTo>
                      <a:pt x="171" y="255"/>
                    </a:lnTo>
                    <a:lnTo>
                      <a:pt x="86" y="283"/>
                    </a:lnTo>
                    <a:lnTo>
                      <a:pt x="114" y="198"/>
                    </a:lnTo>
                    <a:lnTo>
                      <a:pt x="57" y="141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86" y="28"/>
                    </a:lnTo>
                    <a:lnTo>
                      <a:pt x="199" y="113"/>
                    </a:lnTo>
                    <a:lnTo>
                      <a:pt x="199" y="170"/>
                    </a:lnTo>
                    <a:lnTo>
                      <a:pt x="22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5676" y="3874"/>
                <a:ext cx="284" cy="454"/>
              </a:xfrm>
              <a:custGeom>
                <a:avLst/>
                <a:gdLst>
                  <a:gd name="T0" fmla="*/ 284 w 284"/>
                  <a:gd name="T1" fmla="*/ 341 h 454"/>
                  <a:gd name="T2" fmla="*/ 255 w 284"/>
                  <a:gd name="T3" fmla="*/ 199 h 454"/>
                  <a:gd name="T4" fmla="*/ 227 w 284"/>
                  <a:gd name="T5" fmla="*/ 199 h 454"/>
                  <a:gd name="T6" fmla="*/ 170 w 284"/>
                  <a:gd name="T7" fmla="*/ 114 h 454"/>
                  <a:gd name="T8" fmla="*/ 170 w 284"/>
                  <a:gd name="T9" fmla="*/ 86 h 454"/>
                  <a:gd name="T10" fmla="*/ 142 w 284"/>
                  <a:gd name="T11" fmla="*/ 57 h 454"/>
                  <a:gd name="T12" fmla="*/ 142 w 284"/>
                  <a:gd name="T13" fmla="*/ 0 h 454"/>
                  <a:gd name="T14" fmla="*/ 114 w 284"/>
                  <a:gd name="T15" fmla="*/ 0 h 454"/>
                  <a:gd name="T16" fmla="*/ 114 w 284"/>
                  <a:gd name="T17" fmla="*/ 114 h 454"/>
                  <a:gd name="T18" fmla="*/ 85 w 284"/>
                  <a:gd name="T19" fmla="*/ 114 h 454"/>
                  <a:gd name="T20" fmla="*/ 85 w 284"/>
                  <a:gd name="T21" fmla="*/ 199 h 454"/>
                  <a:gd name="T22" fmla="*/ 57 w 284"/>
                  <a:gd name="T23" fmla="*/ 171 h 454"/>
                  <a:gd name="T24" fmla="*/ 29 w 284"/>
                  <a:gd name="T25" fmla="*/ 114 h 454"/>
                  <a:gd name="T26" fmla="*/ 0 w 284"/>
                  <a:gd name="T27" fmla="*/ 114 h 454"/>
                  <a:gd name="T28" fmla="*/ 0 w 284"/>
                  <a:gd name="T29" fmla="*/ 199 h 454"/>
                  <a:gd name="T30" fmla="*/ 57 w 284"/>
                  <a:gd name="T31" fmla="*/ 256 h 454"/>
                  <a:gd name="T32" fmla="*/ 57 w 284"/>
                  <a:gd name="T33" fmla="*/ 312 h 454"/>
                  <a:gd name="T34" fmla="*/ 0 w 284"/>
                  <a:gd name="T35" fmla="*/ 397 h 454"/>
                  <a:gd name="T36" fmla="*/ 29 w 284"/>
                  <a:gd name="T37" fmla="*/ 454 h 454"/>
                  <a:gd name="T38" fmla="*/ 57 w 284"/>
                  <a:gd name="T39" fmla="*/ 397 h 454"/>
                  <a:gd name="T40" fmla="*/ 142 w 284"/>
                  <a:gd name="T41" fmla="*/ 397 h 454"/>
                  <a:gd name="T42" fmla="*/ 170 w 284"/>
                  <a:gd name="T43" fmla="*/ 369 h 454"/>
                  <a:gd name="T44" fmla="*/ 227 w 284"/>
                  <a:gd name="T45" fmla="*/ 369 h 454"/>
                  <a:gd name="T46" fmla="*/ 284 w 284"/>
                  <a:gd name="T47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454">
                    <a:moveTo>
                      <a:pt x="284" y="341"/>
                    </a:moveTo>
                    <a:lnTo>
                      <a:pt x="255" y="199"/>
                    </a:lnTo>
                    <a:lnTo>
                      <a:pt x="227" y="199"/>
                    </a:lnTo>
                    <a:lnTo>
                      <a:pt x="170" y="114"/>
                    </a:lnTo>
                    <a:lnTo>
                      <a:pt x="170" y="86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85" y="114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284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846" y="3449"/>
                <a:ext cx="1304" cy="1106"/>
              </a:xfrm>
              <a:custGeom>
                <a:avLst/>
                <a:gdLst>
                  <a:gd name="T0" fmla="*/ 426 w 1304"/>
                  <a:gd name="T1" fmla="*/ 1106 h 1106"/>
                  <a:gd name="T2" fmla="*/ 539 w 1304"/>
                  <a:gd name="T3" fmla="*/ 1078 h 1106"/>
                  <a:gd name="T4" fmla="*/ 879 w 1304"/>
                  <a:gd name="T5" fmla="*/ 879 h 1106"/>
                  <a:gd name="T6" fmla="*/ 1049 w 1304"/>
                  <a:gd name="T7" fmla="*/ 879 h 1106"/>
                  <a:gd name="T8" fmla="*/ 1021 w 1304"/>
                  <a:gd name="T9" fmla="*/ 822 h 1106"/>
                  <a:gd name="T10" fmla="*/ 1106 w 1304"/>
                  <a:gd name="T11" fmla="*/ 652 h 1106"/>
                  <a:gd name="T12" fmla="*/ 1049 w 1304"/>
                  <a:gd name="T13" fmla="*/ 539 h 1106"/>
                  <a:gd name="T14" fmla="*/ 908 w 1304"/>
                  <a:gd name="T15" fmla="*/ 454 h 1106"/>
                  <a:gd name="T16" fmla="*/ 1106 w 1304"/>
                  <a:gd name="T17" fmla="*/ 312 h 1106"/>
                  <a:gd name="T18" fmla="*/ 1163 w 1304"/>
                  <a:gd name="T19" fmla="*/ 284 h 1106"/>
                  <a:gd name="T20" fmla="*/ 1219 w 1304"/>
                  <a:gd name="T21" fmla="*/ 255 h 1106"/>
                  <a:gd name="T22" fmla="*/ 1304 w 1304"/>
                  <a:gd name="T23" fmla="*/ 85 h 1106"/>
                  <a:gd name="T24" fmla="*/ 1049 w 1304"/>
                  <a:gd name="T25" fmla="*/ 0 h 1106"/>
                  <a:gd name="T26" fmla="*/ 823 w 1304"/>
                  <a:gd name="T27" fmla="*/ 0 h 1106"/>
                  <a:gd name="T28" fmla="*/ 794 w 1304"/>
                  <a:gd name="T29" fmla="*/ 85 h 1106"/>
                  <a:gd name="T30" fmla="*/ 709 w 1304"/>
                  <a:gd name="T31" fmla="*/ 85 h 1106"/>
                  <a:gd name="T32" fmla="*/ 596 w 1304"/>
                  <a:gd name="T33" fmla="*/ 142 h 1106"/>
                  <a:gd name="T34" fmla="*/ 511 w 1304"/>
                  <a:gd name="T35" fmla="*/ 312 h 1106"/>
                  <a:gd name="T36" fmla="*/ 482 w 1304"/>
                  <a:gd name="T37" fmla="*/ 425 h 1106"/>
                  <a:gd name="T38" fmla="*/ 511 w 1304"/>
                  <a:gd name="T39" fmla="*/ 539 h 1106"/>
                  <a:gd name="T40" fmla="*/ 482 w 1304"/>
                  <a:gd name="T41" fmla="*/ 624 h 1106"/>
                  <a:gd name="T42" fmla="*/ 369 w 1304"/>
                  <a:gd name="T43" fmla="*/ 652 h 1106"/>
                  <a:gd name="T44" fmla="*/ 341 w 1304"/>
                  <a:gd name="T45" fmla="*/ 596 h 1106"/>
                  <a:gd name="T46" fmla="*/ 284 w 1304"/>
                  <a:gd name="T47" fmla="*/ 596 h 1106"/>
                  <a:gd name="T48" fmla="*/ 170 w 1304"/>
                  <a:gd name="T49" fmla="*/ 567 h 1106"/>
                  <a:gd name="T50" fmla="*/ 85 w 1304"/>
                  <a:gd name="T51" fmla="*/ 511 h 1106"/>
                  <a:gd name="T52" fmla="*/ 29 w 1304"/>
                  <a:gd name="T53" fmla="*/ 511 h 1106"/>
                  <a:gd name="T54" fmla="*/ 0 w 1304"/>
                  <a:gd name="T55" fmla="*/ 539 h 1106"/>
                  <a:gd name="T56" fmla="*/ 85 w 1304"/>
                  <a:gd name="T57" fmla="*/ 624 h 1106"/>
                  <a:gd name="T58" fmla="*/ 170 w 1304"/>
                  <a:gd name="T59" fmla="*/ 766 h 1106"/>
                  <a:gd name="T60" fmla="*/ 256 w 1304"/>
                  <a:gd name="T61" fmla="*/ 766 h 1106"/>
                  <a:gd name="T62" fmla="*/ 341 w 1304"/>
                  <a:gd name="T63" fmla="*/ 766 h 1106"/>
                  <a:gd name="T64" fmla="*/ 426 w 1304"/>
                  <a:gd name="T65" fmla="*/ 822 h 1106"/>
                  <a:gd name="T66" fmla="*/ 397 w 1304"/>
                  <a:gd name="T67" fmla="*/ 964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1106">
                    <a:moveTo>
                      <a:pt x="397" y="1078"/>
                    </a:moveTo>
                    <a:lnTo>
                      <a:pt x="426" y="1106"/>
                    </a:lnTo>
                    <a:lnTo>
                      <a:pt x="454" y="1049"/>
                    </a:lnTo>
                    <a:lnTo>
                      <a:pt x="539" y="1078"/>
                    </a:lnTo>
                    <a:lnTo>
                      <a:pt x="737" y="907"/>
                    </a:lnTo>
                    <a:lnTo>
                      <a:pt x="879" y="879"/>
                    </a:lnTo>
                    <a:lnTo>
                      <a:pt x="964" y="936"/>
                    </a:lnTo>
                    <a:lnTo>
                      <a:pt x="1049" y="879"/>
                    </a:lnTo>
                    <a:lnTo>
                      <a:pt x="1049" y="851"/>
                    </a:lnTo>
                    <a:lnTo>
                      <a:pt x="1021" y="822"/>
                    </a:lnTo>
                    <a:lnTo>
                      <a:pt x="1106" y="737"/>
                    </a:lnTo>
                    <a:lnTo>
                      <a:pt x="1106" y="652"/>
                    </a:lnTo>
                    <a:lnTo>
                      <a:pt x="1049" y="596"/>
                    </a:lnTo>
                    <a:lnTo>
                      <a:pt x="1049" y="539"/>
                    </a:lnTo>
                    <a:lnTo>
                      <a:pt x="1021" y="482"/>
                    </a:lnTo>
                    <a:lnTo>
                      <a:pt x="908" y="454"/>
                    </a:lnTo>
                    <a:lnTo>
                      <a:pt x="1078" y="369"/>
                    </a:lnTo>
                    <a:lnTo>
                      <a:pt x="1106" y="312"/>
                    </a:lnTo>
                    <a:lnTo>
                      <a:pt x="1134" y="312"/>
                    </a:lnTo>
                    <a:lnTo>
                      <a:pt x="1163" y="284"/>
                    </a:lnTo>
                    <a:lnTo>
                      <a:pt x="1219" y="312"/>
                    </a:lnTo>
                    <a:lnTo>
                      <a:pt x="1219" y="255"/>
                    </a:lnTo>
                    <a:lnTo>
                      <a:pt x="1276" y="199"/>
                    </a:lnTo>
                    <a:lnTo>
                      <a:pt x="1304" y="85"/>
                    </a:lnTo>
                    <a:lnTo>
                      <a:pt x="1078" y="57"/>
                    </a:lnTo>
                    <a:lnTo>
                      <a:pt x="1049" y="0"/>
                    </a:lnTo>
                    <a:lnTo>
                      <a:pt x="1021" y="29"/>
                    </a:lnTo>
                    <a:lnTo>
                      <a:pt x="823" y="0"/>
                    </a:lnTo>
                    <a:lnTo>
                      <a:pt x="794" y="29"/>
                    </a:lnTo>
                    <a:lnTo>
                      <a:pt x="794" y="85"/>
                    </a:lnTo>
                    <a:lnTo>
                      <a:pt x="737" y="114"/>
                    </a:lnTo>
                    <a:lnTo>
                      <a:pt x="709" y="85"/>
                    </a:lnTo>
                    <a:lnTo>
                      <a:pt x="624" y="85"/>
                    </a:lnTo>
                    <a:lnTo>
                      <a:pt x="596" y="142"/>
                    </a:lnTo>
                    <a:lnTo>
                      <a:pt x="539" y="170"/>
                    </a:lnTo>
                    <a:lnTo>
                      <a:pt x="511" y="312"/>
                    </a:lnTo>
                    <a:lnTo>
                      <a:pt x="539" y="369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1" y="539"/>
                    </a:lnTo>
                    <a:lnTo>
                      <a:pt x="511" y="596"/>
                    </a:lnTo>
                    <a:lnTo>
                      <a:pt x="482" y="624"/>
                    </a:lnTo>
                    <a:lnTo>
                      <a:pt x="511" y="681"/>
                    </a:lnTo>
                    <a:lnTo>
                      <a:pt x="369" y="652"/>
                    </a:lnTo>
                    <a:lnTo>
                      <a:pt x="369" y="624"/>
                    </a:lnTo>
                    <a:lnTo>
                      <a:pt x="341" y="596"/>
                    </a:lnTo>
                    <a:lnTo>
                      <a:pt x="284" y="624"/>
                    </a:lnTo>
                    <a:lnTo>
                      <a:pt x="284" y="596"/>
                    </a:lnTo>
                    <a:lnTo>
                      <a:pt x="256" y="539"/>
                    </a:lnTo>
                    <a:lnTo>
                      <a:pt x="170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57" y="454"/>
                    </a:lnTo>
                    <a:lnTo>
                      <a:pt x="29" y="511"/>
                    </a:lnTo>
                    <a:lnTo>
                      <a:pt x="0" y="511"/>
                    </a:lnTo>
                    <a:lnTo>
                      <a:pt x="0" y="539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766"/>
                    </a:lnTo>
                    <a:lnTo>
                      <a:pt x="170" y="766"/>
                    </a:lnTo>
                    <a:lnTo>
                      <a:pt x="199" y="794"/>
                    </a:lnTo>
                    <a:lnTo>
                      <a:pt x="256" y="766"/>
                    </a:lnTo>
                    <a:lnTo>
                      <a:pt x="256" y="794"/>
                    </a:lnTo>
                    <a:lnTo>
                      <a:pt x="341" y="766"/>
                    </a:lnTo>
                    <a:lnTo>
                      <a:pt x="369" y="794"/>
                    </a:lnTo>
                    <a:lnTo>
                      <a:pt x="426" y="822"/>
                    </a:lnTo>
                    <a:lnTo>
                      <a:pt x="426" y="936"/>
                    </a:lnTo>
                    <a:lnTo>
                      <a:pt x="397" y="964"/>
                    </a:lnTo>
                    <a:lnTo>
                      <a:pt x="397" y="107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5988" y="3307"/>
                <a:ext cx="681" cy="766"/>
              </a:xfrm>
              <a:custGeom>
                <a:avLst/>
                <a:gdLst>
                  <a:gd name="T0" fmla="*/ 340 w 681"/>
                  <a:gd name="T1" fmla="*/ 766 h 766"/>
                  <a:gd name="T2" fmla="*/ 369 w 681"/>
                  <a:gd name="T3" fmla="*/ 738 h 766"/>
                  <a:gd name="T4" fmla="*/ 369 w 681"/>
                  <a:gd name="T5" fmla="*/ 681 h 766"/>
                  <a:gd name="T6" fmla="*/ 397 w 681"/>
                  <a:gd name="T7" fmla="*/ 624 h 766"/>
                  <a:gd name="T8" fmla="*/ 340 w 681"/>
                  <a:gd name="T9" fmla="*/ 567 h 766"/>
                  <a:gd name="T10" fmla="*/ 397 w 681"/>
                  <a:gd name="T11" fmla="*/ 511 h 766"/>
                  <a:gd name="T12" fmla="*/ 369 w 681"/>
                  <a:gd name="T13" fmla="*/ 454 h 766"/>
                  <a:gd name="T14" fmla="*/ 397 w 681"/>
                  <a:gd name="T15" fmla="*/ 312 h 766"/>
                  <a:gd name="T16" fmla="*/ 454 w 681"/>
                  <a:gd name="T17" fmla="*/ 284 h 766"/>
                  <a:gd name="T18" fmla="*/ 482 w 681"/>
                  <a:gd name="T19" fmla="*/ 227 h 766"/>
                  <a:gd name="T20" fmla="*/ 567 w 681"/>
                  <a:gd name="T21" fmla="*/ 227 h 766"/>
                  <a:gd name="T22" fmla="*/ 595 w 681"/>
                  <a:gd name="T23" fmla="*/ 256 h 766"/>
                  <a:gd name="T24" fmla="*/ 652 w 681"/>
                  <a:gd name="T25" fmla="*/ 227 h 766"/>
                  <a:gd name="T26" fmla="*/ 652 w 681"/>
                  <a:gd name="T27" fmla="*/ 171 h 766"/>
                  <a:gd name="T28" fmla="*/ 681 w 681"/>
                  <a:gd name="T29" fmla="*/ 142 h 766"/>
                  <a:gd name="T30" fmla="*/ 624 w 681"/>
                  <a:gd name="T31" fmla="*/ 86 h 766"/>
                  <a:gd name="T32" fmla="*/ 567 w 681"/>
                  <a:gd name="T33" fmla="*/ 86 h 766"/>
                  <a:gd name="T34" fmla="*/ 482 w 681"/>
                  <a:gd name="T35" fmla="*/ 0 h 766"/>
                  <a:gd name="T36" fmla="*/ 369 w 681"/>
                  <a:gd name="T37" fmla="*/ 57 h 766"/>
                  <a:gd name="T38" fmla="*/ 369 w 681"/>
                  <a:gd name="T39" fmla="*/ 29 h 766"/>
                  <a:gd name="T40" fmla="*/ 284 w 681"/>
                  <a:gd name="T41" fmla="*/ 57 h 766"/>
                  <a:gd name="T42" fmla="*/ 255 w 681"/>
                  <a:gd name="T43" fmla="*/ 86 h 766"/>
                  <a:gd name="T44" fmla="*/ 170 w 681"/>
                  <a:gd name="T45" fmla="*/ 114 h 766"/>
                  <a:gd name="T46" fmla="*/ 142 w 681"/>
                  <a:gd name="T47" fmla="*/ 57 h 766"/>
                  <a:gd name="T48" fmla="*/ 85 w 681"/>
                  <a:gd name="T49" fmla="*/ 57 h 766"/>
                  <a:gd name="T50" fmla="*/ 85 w 681"/>
                  <a:gd name="T51" fmla="*/ 142 h 766"/>
                  <a:gd name="T52" fmla="*/ 57 w 681"/>
                  <a:gd name="T53" fmla="*/ 114 h 766"/>
                  <a:gd name="T54" fmla="*/ 0 w 681"/>
                  <a:gd name="T55" fmla="*/ 171 h 766"/>
                  <a:gd name="T56" fmla="*/ 28 w 681"/>
                  <a:gd name="T57" fmla="*/ 199 h 766"/>
                  <a:gd name="T58" fmla="*/ 28 w 681"/>
                  <a:gd name="T59" fmla="*/ 369 h 766"/>
                  <a:gd name="T60" fmla="*/ 114 w 681"/>
                  <a:gd name="T61" fmla="*/ 454 h 766"/>
                  <a:gd name="T62" fmla="*/ 114 w 681"/>
                  <a:gd name="T63" fmla="*/ 482 h 766"/>
                  <a:gd name="T64" fmla="*/ 142 w 681"/>
                  <a:gd name="T65" fmla="*/ 567 h 766"/>
                  <a:gd name="T66" fmla="*/ 199 w 681"/>
                  <a:gd name="T67" fmla="*/ 539 h 766"/>
                  <a:gd name="T68" fmla="*/ 199 w 681"/>
                  <a:gd name="T69" fmla="*/ 567 h 766"/>
                  <a:gd name="T70" fmla="*/ 142 w 681"/>
                  <a:gd name="T71" fmla="*/ 596 h 766"/>
                  <a:gd name="T72" fmla="*/ 142 w 681"/>
                  <a:gd name="T73" fmla="*/ 653 h 766"/>
                  <a:gd name="T74" fmla="*/ 199 w 681"/>
                  <a:gd name="T75" fmla="*/ 653 h 766"/>
                  <a:gd name="T76" fmla="*/ 255 w 681"/>
                  <a:gd name="T77" fmla="*/ 709 h 766"/>
                  <a:gd name="T78" fmla="*/ 284 w 681"/>
                  <a:gd name="T79" fmla="*/ 766 h 766"/>
                  <a:gd name="T80" fmla="*/ 340 w 681"/>
                  <a:gd name="T8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766">
                    <a:moveTo>
                      <a:pt x="340" y="766"/>
                    </a:moveTo>
                    <a:lnTo>
                      <a:pt x="369" y="738"/>
                    </a:lnTo>
                    <a:lnTo>
                      <a:pt x="369" y="681"/>
                    </a:lnTo>
                    <a:lnTo>
                      <a:pt x="397" y="624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369" y="454"/>
                    </a:lnTo>
                    <a:lnTo>
                      <a:pt x="397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567" y="227"/>
                    </a:lnTo>
                    <a:lnTo>
                      <a:pt x="595" y="256"/>
                    </a:lnTo>
                    <a:lnTo>
                      <a:pt x="652" y="227"/>
                    </a:lnTo>
                    <a:lnTo>
                      <a:pt x="652" y="171"/>
                    </a:lnTo>
                    <a:lnTo>
                      <a:pt x="681" y="142"/>
                    </a:lnTo>
                    <a:lnTo>
                      <a:pt x="624" y="86"/>
                    </a:lnTo>
                    <a:lnTo>
                      <a:pt x="567" y="86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69" y="29"/>
                    </a:lnTo>
                    <a:lnTo>
                      <a:pt x="284" y="57"/>
                    </a:lnTo>
                    <a:lnTo>
                      <a:pt x="255" y="86"/>
                    </a:lnTo>
                    <a:lnTo>
                      <a:pt x="170" y="114"/>
                    </a:lnTo>
                    <a:lnTo>
                      <a:pt x="142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57" y="114"/>
                    </a:lnTo>
                    <a:lnTo>
                      <a:pt x="0" y="171"/>
                    </a:lnTo>
                    <a:lnTo>
                      <a:pt x="28" y="199"/>
                    </a:lnTo>
                    <a:lnTo>
                      <a:pt x="28" y="369"/>
                    </a:lnTo>
                    <a:lnTo>
                      <a:pt x="114" y="454"/>
                    </a:lnTo>
                    <a:lnTo>
                      <a:pt x="114" y="482"/>
                    </a:lnTo>
                    <a:lnTo>
                      <a:pt x="142" y="567"/>
                    </a:lnTo>
                    <a:lnTo>
                      <a:pt x="199" y="539"/>
                    </a:lnTo>
                    <a:lnTo>
                      <a:pt x="199" y="567"/>
                    </a:lnTo>
                    <a:lnTo>
                      <a:pt x="142" y="596"/>
                    </a:lnTo>
                    <a:lnTo>
                      <a:pt x="142" y="653"/>
                    </a:lnTo>
                    <a:lnTo>
                      <a:pt x="199" y="653"/>
                    </a:lnTo>
                    <a:lnTo>
                      <a:pt x="255" y="709"/>
                    </a:lnTo>
                    <a:lnTo>
                      <a:pt x="284" y="766"/>
                    </a:lnTo>
                    <a:lnTo>
                      <a:pt x="340" y="76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5506" y="2769"/>
                <a:ext cx="482" cy="397"/>
              </a:xfrm>
              <a:custGeom>
                <a:avLst/>
                <a:gdLst>
                  <a:gd name="T0" fmla="*/ 482 w 482"/>
                  <a:gd name="T1" fmla="*/ 28 h 397"/>
                  <a:gd name="T2" fmla="*/ 425 w 482"/>
                  <a:gd name="T3" fmla="*/ 0 h 397"/>
                  <a:gd name="T4" fmla="*/ 284 w 482"/>
                  <a:gd name="T5" fmla="*/ 57 h 397"/>
                  <a:gd name="T6" fmla="*/ 227 w 482"/>
                  <a:gd name="T7" fmla="*/ 0 h 397"/>
                  <a:gd name="T8" fmla="*/ 170 w 482"/>
                  <a:gd name="T9" fmla="*/ 57 h 397"/>
                  <a:gd name="T10" fmla="*/ 142 w 482"/>
                  <a:gd name="T11" fmla="*/ 85 h 397"/>
                  <a:gd name="T12" fmla="*/ 170 w 482"/>
                  <a:gd name="T13" fmla="*/ 113 h 397"/>
                  <a:gd name="T14" fmla="*/ 85 w 482"/>
                  <a:gd name="T15" fmla="*/ 170 h 397"/>
                  <a:gd name="T16" fmla="*/ 57 w 482"/>
                  <a:gd name="T17" fmla="*/ 170 h 397"/>
                  <a:gd name="T18" fmla="*/ 0 w 482"/>
                  <a:gd name="T19" fmla="*/ 227 h 397"/>
                  <a:gd name="T20" fmla="*/ 29 w 482"/>
                  <a:gd name="T21" fmla="*/ 227 h 397"/>
                  <a:gd name="T22" fmla="*/ 114 w 482"/>
                  <a:gd name="T23" fmla="*/ 255 h 397"/>
                  <a:gd name="T24" fmla="*/ 57 w 482"/>
                  <a:gd name="T25" fmla="*/ 283 h 397"/>
                  <a:gd name="T26" fmla="*/ 29 w 482"/>
                  <a:gd name="T27" fmla="*/ 340 h 397"/>
                  <a:gd name="T28" fmla="*/ 57 w 482"/>
                  <a:gd name="T29" fmla="*/ 397 h 397"/>
                  <a:gd name="T30" fmla="*/ 114 w 482"/>
                  <a:gd name="T31" fmla="*/ 340 h 397"/>
                  <a:gd name="T32" fmla="*/ 114 w 482"/>
                  <a:gd name="T33" fmla="*/ 312 h 397"/>
                  <a:gd name="T34" fmla="*/ 170 w 482"/>
                  <a:gd name="T35" fmla="*/ 283 h 397"/>
                  <a:gd name="T36" fmla="*/ 170 w 482"/>
                  <a:gd name="T37" fmla="*/ 227 h 397"/>
                  <a:gd name="T38" fmla="*/ 227 w 482"/>
                  <a:gd name="T39" fmla="*/ 255 h 397"/>
                  <a:gd name="T40" fmla="*/ 284 w 482"/>
                  <a:gd name="T41" fmla="*/ 227 h 397"/>
                  <a:gd name="T42" fmla="*/ 312 w 482"/>
                  <a:gd name="T43" fmla="*/ 170 h 397"/>
                  <a:gd name="T44" fmla="*/ 425 w 482"/>
                  <a:gd name="T45" fmla="*/ 198 h 397"/>
                  <a:gd name="T46" fmla="*/ 482 w 482"/>
                  <a:gd name="T47" fmla="*/ 113 h 397"/>
                  <a:gd name="T48" fmla="*/ 482 w 482"/>
                  <a:gd name="T4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397">
                    <a:moveTo>
                      <a:pt x="482" y="28"/>
                    </a:moveTo>
                    <a:lnTo>
                      <a:pt x="425" y="0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42" y="85"/>
                    </a:lnTo>
                    <a:lnTo>
                      <a:pt x="170" y="113"/>
                    </a:lnTo>
                    <a:lnTo>
                      <a:pt x="85" y="170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114" y="255"/>
                    </a:lnTo>
                    <a:lnTo>
                      <a:pt x="57" y="283"/>
                    </a:lnTo>
                    <a:lnTo>
                      <a:pt x="29" y="340"/>
                    </a:lnTo>
                    <a:lnTo>
                      <a:pt x="57" y="397"/>
                    </a:lnTo>
                    <a:lnTo>
                      <a:pt x="114" y="340"/>
                    </a:lnTo>
                    <a:lnTo>
                      <a:pt x="114" y="312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70"/>
                    </a:lnTo>
                    <a:lnTo>
                      <a:pt x="425" y="198"/>
                    </a:lnTo>
                    <a:lnTo>
                      <a:pt x="482" y="113"/>
                    </a:lnTo>
                    <a:lnTo>
                      <a:pt x="482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790" y="2882"/>
                <a:ext cx="680" cy="539"/>
              </a:xfrm>
              <a:custGeom>
                <a:avLst/>
                <a:gdLst>
                  <a:gd name="T0" fmla="*/ 0 w 680"/>
                  <a:gd name="T1" fmla="*/ 114 h 539"/>
                  <a:gd name="T2" fmla="*/ 28 w 680"/>
                  <a:gd name="T3" fmla="*/ 57 h 539"/>
                  <a:gd name="T4" fmla="*/ 141 w 680"/>
                  <a:gd name="T5" fmla="*/ 85 h 539"/>
                  <a:gd name="T6" fmla="*/ 198 w 680"/>
                  <a:gd name="T7" fmla="*/ 0 h 539"/>
                  <a:gd name="T8" fmla="*/ 226 w 680"/>
                  <a:gd name="T9" fmla="*/ 0 h 539"/>
                  <a:gd name="T10" fmla="*/ 283 w 680"/>
                  <a:gd name="T11" fmla="*/ 85 h 539"/>
                  <a:gd name="T12" fmla="*/ 425 w 680"/>
                  <a:gd name="T13" fmla="*/ 142 h 539"/>
                  <a:gd name="T14" fmla="*/ 482 w 680"/>
                  <a:gd name="T15" fmla="*/ 199 h 539"/>
                  <a:gd name="T16" fmla="*/ 510 w 680"/>
                  <a:gd name="T17" fmla="*/ 284 h 539"/>
                  <a:gd name="T18" fmla="*/ 567 w 680"/>
                  <a:gd name="T19" fmla="*/ 340 h 539"/>
                  <a:gd name="T20" fmla="*/ 623 w 680"/>
                  <a:gd name="T21" fmla="*/ 340 h 539"/>
                  <a:gd name="T22" fmla="*/ 623 w 680"/>
                  <a:gd name="T23" fmla="*/ 397 h 539"/>
                  <a:gd name="T24" fmla="*/ 680 w 680"/>
                  <a:gd name="T25" fmla="*/ 425 h 539"/>
                  <a:gd name="T26" fmla="*/ 567 w 680"/>
                  <a:gd name="T27" fmla="*/ 482 h 539"/>
                  <a:gd name="T28" fmla="*/ 567 w 680"/>
                  <a:gd name="T29" fmla="*/ 454 h 539"/>
                  <a:gd name="T30" fmla="*/ 482 w 680"/>
                  <a:gd name="T31" fmla="*/ 482 h 539"/>
                  <a:gd name="T32" fmla="*/ 453 w 680"/>
                  <a:gd name="T33" fmla="*/ 511 h 539"/>
                  <a:gd name="T34" fmla="*/ 368 w 680"/>
                  <a:gd name="T35" fmla="*/ 539 h 539"/>
                  <a:gd name="T36" fmla="*/ 340 w 680"/>
                  <a:gd name="T37" fmla="*/ 482 h 539"/>
                  <a:gd name="T38" fmla="*/ 283 w 680"/>
                  <a:gd name="T39" fmla="*/ 482 h 539"/>
                  <a:gd name="T40" fmla="*/ 283 w 680"/>
                  <a:gd name="T41" fmla="*/ 340 h 539"/>
                  <a:gd name="T42" fmla="*/ 170 w 680"/>
                  <a:gd name="T43" fmla="*/ 255 h 539"/>
                  <a:gd name="T44" fmla="*/ 113 w 680"/>
                  <a:gd name="T45" fmla="*/ 255 h 539"/>
                  <a:gd name="T46" fmla="*/ 85 w 680"/>
                  <a:gd name="T47" fmla="*/ 170 h 539"/>
                  <a:gd name="T48" fmla="*/ 0 w 680"/>
                  <a:gd name="T49" fmla="*/ 11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539">
                    <a:moveTo>
                      <a:pt x="0" y="114"/>
                    </a:moveTo>
                    <a:lnTo>
                      <a:pt x="28" y="57"/>
                    </a:lnTo>
                    <a:lnTo>
                      <a:pt x="141" y="85"/>
                    </a:lnTo>
                    <a:lnTo>
                      <a:pt x="198" y="0"/>
                    </a:lnTo>
                    <a:lnTo>
                      <a:pt x="226" y="0"/>
                    </a:lnTo>
                    <a:lnTo>
                      <a:pt x="283" y="85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510" y="284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397"/>
                    </a:lnTo>
                    <a:lnTo>
                      <a:pt x="680" y="425"/>
                    </a:lnTo>
                    <a:lnTo>
                      <a:pt x="567" y="482"/>
                    </a:lnTo>
                    <a:lnTo>
                      <a:pt x="567" y="454"/>
                    </a:lnTo>
                    <a:lnTo>
                      <a:pt x="482" y="482"/>
                    </a:lnTo>
                    <a:lnTo>
                      <a:pt x="453" y="511"/>
                    </a:lnTo>
                    <a:lnTo>
                      <a:pt x="368" y="539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340"/>
                    </a:lnTo>
                    <a:lnTo>
                      <a:pt x="170" y="255"/>
                    </a:lnTo>
                    <a:lnTo>
                      <a:pt x="113" y="255"/>
                    </a:lnTo>
                    <a:lnTo>
                      <a:pt x="85" y="170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4741" y="2826"/>
                <a:ext cx="822" cy="992"/>
              </a:xfrm>
              <a:custGeom>
                <a:avLst/>
                <a:gdLst>
                  <a:gd name="T0" fmla="*/ 198 w 822"/>
                  <a:gd name="T1" fmla="*/ 992 h 992"/>
                  <a:gd name="T2" fmla="*/ 255 w 822"/>
                  <a:gd name="T3" fmla="*/ 963 h 992"/>
                  <a:gd name="T4" fmla="*/ 312 w 822"/>
                  <a:gd name="T5" fmla="*/ 992 h 992"/>
                  <a:gd name="T6" fmla="*/ 368 w 822"/>
                  <a:gd name="T7" fmla="*/ 935 h 992"/>
                  <a:gd name="T8" fmla="*/ 510 w 822"/>
                  <a:gd name="T9" fmla="*/ 907 h 992"/>
                  <a:gd name="T10" fmla="*/ 510 w 822"/>
                  <a:gd name="T11" fmla="*/ 878 h 992"/>
                  <a:gd name="T12" fmla="*/ 482 w 822"/>
                  <a:gd name="T13" fmla="*/ 850 h 992"/>
                  <a:gd name="T14" fmla="*/ 482 w 822"/>
                  <a:gd name="T15" fmla="*/ 737 h 992"/>
                  <a:gd name="T16" fmla="*/ 623 w 822"/>
                  <a:gd name="T17" fmla="*/ 708 h 992"/>
                  <a:gd name="T18" fmla="*/ 680 w 822"/>
                  <a:gd name="T19" fmla="*/ 652 h 992"/>
                  <a:gd name="T20" fmla="*/ 737 w 822"/>
                  <a:gd name="T21" fmla="*/ 652 h 992"/>
                  <a:gd name="T22" fmla="*/ 822 w 822"/>
                  <a:gd name="T23" fmla="*/ 652 h 992"/>
                  <a:gd name="T24" fmla="*/ 822 w 822"/>
                  <a:gd name="T25" fmla="*/ 567 h 992"/>
                  <a:gd name="T26" fmla="*/ 794 w 822"/>
                  <a:gd name="T27" fmla="*/ 538 h 992"/>
                  <a:gd name="T28" fmla="*/ 794 w 822"/>
                  <a:gd name="T29" fmla="*/ 481 h 992"/>
                  <a:gd name="T30" fmla="*/ 708 w 822"/>
                  <a:gd name="T31" fmla="*/ 425 h 992"/>
                  <a:gd name="T32" fmla="*/ 680 w 822"/>
                  <a:gd name="T33" fmla="*/ 453 h 992"/>
                  <a:gd name="T34" fmla="*/ 595 w 822"/>
                  <a:gd name="T35" fmla="*/ 396 h 992"/>
                  <a:gd name="T36" fmla="*/ 538 w 822"/>
                  <a:gd name="T37" fmla="*/ 481 h 992"/>
                  <a:gd name="T38" fmla="*/ 538 w 822"/>
                  <a:gd name="T39" fmla="*/ 510 h 992"/>
                  <a:gd name="T40" fmla="*/ 510 w 822"/>
                  <a:gd name="T41" fmla="*/ 538 h 992"/>
                  <a:gd name="T42" fmla="*/ 482 w 822"/>
                  <a:gd name="T43" fmla="*/ 481 h 992"/>
                  <a:gd name="T44" fmla="*/ 482 w 822"/>
                  <a:gd name="T45" fmla="*/ 453 h 992"/>
                  <a:gd name="T46" fmla="*/ 453 w 822"/>
                  <a:gd name="T47" fmla="*/ 425 h 992"/>
                  <a:gd name="T48" fmla="*/ 510 w 822"/>
                  <a:gd name="T49" fmla="*/ 311 h 992"/>
                  <a:gd name="T50" fmla="*/ 567 w 822"/>
                  <a:gd name="T51" fmla="*/ 283 h 992"/>
                  <a:gd name="T52" fmla="*/ 510 w 822"/>
                  <a:gd name="T53" fmla="*/ 226 h 992"/>
                  <a:gd name="T54" fmla="*/ 453 w 822"/>
                  <a:gd name="T55" fmla="*/ 255 h 992"/>
                  <a:gd name="T56" fmla="*/ 425 w 822"/>
                  <a:gd name="T57" fmla="*/ 255 h 992"/>
                  <a:gd name="T58" fmla="*/ 453 w 822"/>
                  <a:gd name="T59" fmla="*/ 198 h 992"/>
                  <a:gd name="T60" fmla="*/ 453 w 822"/>
                  <a:gd name="T61" fmla="*/ 113 h 992"/>
                  <a:gd name="T62" fmla="*/ 397 w 822"/>
                  <a:gd name="T63" fmla="*/ 141 h 992"/>
                  <a:gd name="T64" fmla="*/ 397 w 822"/>
                  <a:gd name="T65" fmla="*/ 113 h 992"/>
                  <a:gd name="T66" fmla="*/ 227 w 822"/>
                  <a:gd name="T67" fmla="*/ 0 h 992"/>
                  <a:gd name="T68" fmla="*/ 198 w 822"/>
                  <a:gd name="T69" fmla="*/ 28 h 992"/>
                  <a:gd name="T70" fmla="*/ 198 w 822"/>
                  <a:gd name="T71" fmla="*/ 56 h 992"/>
                  <a:gd name="T72" fmla="*/ 170 w 822"/>
                  <a:gd name="T73" fmla="*/ 113 h 992"/>
                  <a:gd name="T74" fmla="*/ 198 w 822"/>
                  <a:gd name="T75" fmla="*/ 113 h 992"/>
                  <a:gd name="T76" fmla="*/ 141 w 822"/>
                  <a:gd name="T77" fmla="*/ 141 h 992"/>
                  <a:gd name="T78" fmla="*/ 170 w 822"/>
                  <a:gd name="T79" fmla="*/ 170 h 992"/>
                  <a:gd name="T80" fmla="*/ 141 w 822"/>
                  <a:gd name="T81" fmla="*/ 198 h 992"/>
                  <a:gd name="T82" fmla="*/ 141 w 822"/>
                  <a:gd name="T83" fmla="*/ 311 h 992"/>
                  <a:gd name="T84" fmla="*/ 113 w 822"/>
                  <a:gd name="T85" fmla="*/ 311 h 992"/>
                  <a:gd name="T86" fmla="*/ 85 w 822"/>
                  <a:gd name="T87" fmla="*/ 368 h 992"/>
                  <a:gd name="T88" fmla="*/ 113 w 822"/>
                  <a:gd name="T89" fmla="*/ 425 h 992"/>
                  <a:gd name="T90" fmla="*/ 85 w 822"/>
                  <a:gd name="T91" fmla="*/ 538 h 992"/>
                  <a:gd name="T92" fmla="*/ 28 w 822"/>
                  <a:gd name="T93" fmla="*/ 567 h 992"/>
                  <a:gd name="T94" fmla="*/ 0 w 822"/>
                  <a:gd name="T95" fmla="*/ 737 h 992"/>
                  <a:gd name="T96" fmla="*/ 56 w 822"/>
                  <a:gd name="T97" fmla="*/ 765 h 992"/>
                  <a:gd name="T98" fmla="*/ 28 w 822"/>
                  <a:gd name="T99" fmla="*/ 793 h 992"/>
                  <a:gd name="T100" fmla="*/ 56 w 822"/>
                  <a:gd name="T101" fmla="*/ 907 h 992"/>
                  <a:gd name="T102" fmla="*/ 85 w 822"/>
                  <a:gd name="T103" fmla="*/ 850 h 992"/>
                  <a:gd name="T104" fmla="*/ 113 w 822"/>
                  <a:gd name="T105" fmla="*/ 850 h 992"/>
                  <a:gd name="T106" fmla="*/ 141 w 822"/>
                  <a:gd name="T107" fmla="*/ 878 h 992"/>
                  <a:gd name="T108" fmla="*/ 170 w 822"/>
                  <a:gd name="T109" fmla="*/ 878 h 992"/>
                  <a:gd name="T110" fmla="*/ 141 w 822"/>
                  <a:gd name="T111" fmla="*/ 935 h 992"/>
                  <a:gd name="T112" fmla="*/ 198 w 822"/>
                  <a:gd name="T113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2" h="992">
                    <a:moveTo>
                      <a:pt x="198" y="992"/>
                    </a:moveTo>
                    <a:lnTo>
                      <a:pt x="255" y="963"/>
                    </a:lnTo>
                    <a:lnTo>
                      <a:pt x="312" y="992"/>
                    </a:lnTo>
                    <a:lnTo>
                      <a:pt x="368" y="935"/>
                    </a:lnTo>
                    <a:lnTo>
                      <a:pt x="510" y="907"/>
                    </a:lnTo>
                    <a:lnTo>
                      <a:pt x="510" y="878"/>
                    </a:lnTo>
                    <a:lnTo>
                      <a:pt x="482" y="850"/>
                    </a:lnTo>
                    <a:lnTo>
                      <a:pt x="482" y="737"/>
                    </a:lnTo>
                    <a:lnTo>
                      <a:pt x="623" y="708"/>
                    </a:lnTo>
                    <a:lnTo>
                      <a:pt x="680" y="652"/>
                    </a:lnTo>
                    <a:lnTo>
                      <a:pt x="737" y="652"/>
                    </a:lnTo>
                    <a:lnTo>
                      <a:pt x="822" y="652"/>
                    </a:lnTo>
                    <a:lnTo>
                      <a:pt x="822" y="567"/>
                    </a:lnTo>
                    <a:lnTo>
                      <a:pt x="794" y="538"/>
                    </a:lnTo>
                    <a:lnTo>
                      <a:pt x="794" y="481"/>
                    </a:lnTo>
                    <a:lnTo>
                      <a:pt x="708" y="425"/>
                    </a:lnTo>
                    <a:lnTo>
                      <a:pt x="680" y="453"/>
                    </a:lnTo>
                    <a:lnTo>
                      <a:pt x="595" y="396"/>
                    </a:lnTo>
                    <a:lnTo>
                      <a:pt x="538" y="481"/>
                    </a:lnTo>
                    <a:lnTo>
                      <a:pt x="538" y="510"/>
                    </a:lnTo>
                    <a:lnTo>
                      <a:pt x="510" y="538"/>
                    </a:lnTo>
                    <a:lnTo>
                      <a:pt x="482" y="481"/>
                    </a:lnTo>
                    <a:lnTo>
                      <a:pt x="482" y="453"/>
                    </a:lnTo>
                    <a:lnTo>
                      <a:pt x="453" y="425"/>
                    </a:lnTo>
                    <a:lnTo>
                      <a:pt x="510" y="311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453" y="255"/>
                    </a:lnTo>
                    <a:lnTo>
                      <a:pt x="425" y="255"/>
                    </a:lnTo>
                    <a:lnTo>
                      <a:pt x="453" y="198"/>
                    </a:lnTo>
                    <a:lnTo>
                      <a:pt x="453" y="113"/>
                    </a:lnTo>
                    <a:lnTo>
                      <a:pt x="397" y="141"/>
                    </a:lnTo>
                    <a:lnTo>
                      <a:pt x="397" y="113"/>
                    </a:lnTo>
                    <a:lnTo>
                      <a:pt x="227" y="0"/>
                    </a:lnTo>
                    <a:lnTo>
                      <a:pt x="198" y="28"/>
                    </a:lnTo>
                    <a:lnTo>
                      <a:pt x="198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1" y="141"/>
                    </a:lnTo>
                    <a:lnTo>
                      <a:pt x="170" y="170"/>
                    </a:lnTo>
                    <a:lnTo>
                      <a:pt x="141" y="198"/>
                    </a:lnTo>
                    <a:lnTo>
                      <a:pt x="141" y="311"/>
                    </a:lnTo>
                    <a:lnTo>
                      <a:pt x="113" y="311"/>
                    </a:lnTo>
                    <a:lnTo>
                      <a:pt x="85" y="368"/>
                    </a:lnTo>
                    <a:lnTo>
                      <a:pt x="113" y="425"/>
                    </a:lnTo>
                    <a:lnTo>
                      <a:pt x="85" y="538"/>
                    </a:lnTo>
                    <a:lnTo>
                      <a:pt x="28" y="567"/>
                    </a:lnTo>
                    <a:lnTo>
                      <a:pt x="0" y="737"/>
                    </a:lnTo>
                    <a:lnTo>
                      <a:pt x="56" y="765"/>
                    </a:lnTo>
                    <a:lnTo>
                      <a:pt x="28" y="793"/>
                    </a:lnTo>
                    <a:lnTo>
                      <a:pt x="56" y="907"/>
                    </a:lnTo>
                    <a:lnTo>
                      <a:pt x="85" y="850"/>
                    </a:lnTo>
                    <a:lnTo>
                      <a:pt x="113" y="850"/>
                    </a:lnTo>
                    <a:lnTo>
                      <a:pt x="141" y="878"/>
                    </a:lnTo>
                    <a:lnTo>
                      <a:pt x="170" y="878"/>
                    </a:lnTo>
                    <a:lnTo>
                      <a:pt x="141" y="935"/>
                    </a:lnTo>
                    <a:lnTo>
                      <a:pt x="198" y="99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6810" y="3903"/>
                <a:ext cx="822" cy="1105"/>
              </a:xfrm>
              <a:custGeom>
                <a:avLst/>
                <a:gdLst>
                  <a:gd name="T0" fmla="*/ 142 w 822"/>
                  <a:gd name="T1" fmla="*/ 198 h 1105"/>
                  <a:gd name="T2" fmla="*/ 142 w 822"/>
                  <a:gd name="T3" fmla="*/ 283 h 1105"/>
                  <a:gd name="T4" fmla="*/ 57 w 822"/>
                  <a:gd name="T5" fmla="*/ 368 h 1105"/>
                  <a:gd name="T6" fmla="*/ 85 w 822"/>
                  <a:gd name="T7" fmla="*/ 397 h 1105"/>
                  <a:gd name="T8" fmla="*/ 85 w 822"/>
                  <a:gd name="T9" fmla="*/ 425 h 1105"/>
                  <a:gd name="T10" fmla="*/ 255 w 822"/>
                  <a:gd name="T11" fmla="*/ 425 h 1105"/>
                  <a:gd name="T12" fmla="*/ 284 w 822"/>
                  <a:gd name="T13" fmla="*/ 482 h 1105"/>
                  <a:gd name="T14" fmla="*/ 255 w 822"/>
                  <a:gd name="T15" fmla="*/ 538 h 1105"/>
                  <a:gd name="T16" fmla="*/ 284 w 822"/>
                  <a:gd name="T17" fmla="*/ 652 h 1105"/>
                  <a:gd name="T18" fmla="*/ 340 w 822"/>
                  <a:gd name="T19" fmla="*/ 624 h 1105"/>
                  <a:gd name="T20" fmla="*/ 369 w 822"/>
                  <a:gd name="T21" fmla="*/ 680 h 1105"/>
                  <a:gd name="T22" fmla="*/ 340 w 822"/>
                  <a:gd name="T23" fmla="*/ 794 h 1105"/>
                  <a:gd name="T24" fmla="*/ 114 w 822"/>
                  <a:gd name="T25" fmla="*/ 992 h 1105"/>
                  <a:gd name="T26" fmla="*/ 29 w 822"/>
                  <a:gd name="T27" fmla="*/ 964 h 1105"/>
                  <a:gd name="T28" fmla="*/ 29 w 822"/>
                  <a:gd name="T29" fmla="*/ 1020 h 1105"/>
                  <a:gd name="T30" fmla="*/ 0 w 822"/>
                  <a:gd name="T31" fmla="*/ 1105 h 1105"/>
                  <a:gd name="T32" fmla="*/ 170 w 822"/>
                  <a:gd name="T33" fmla="*/ 1077 h 1105"/>
                  <a:gd name="T34" fmla="*/ 511 w 822"/>
                  <a:gd name="T35" fmla="*/ 850 h 1105"/>
                  <a:gd name="T36" fmla="*/ 539 w 822"/>
                  <a:gd name="T37" fmla="*/ 765 h 1105"/>
                  <a:gd name="T38" fmla="*/ 624 w 822"/>
                  <a:gd name="T39" fmla="*/ 794 h 1105"/>
                  <a:gd name="T40" fmla="*/ 624 w 822"/>
                  <a:gd name="T41" fmla="*/ 737 h 1105"/>
                  <a:gd name="T42" fmla="*/ 681 w 822"/>
                  <a:gd name="T43" fmla="*/ 652 h 1105"/>
                  <a:gd name="T44" fmla="*/ 766 w 822"/>
                  <a:gd name="T45" fmla="*/ 624 h 1105"/>
                  <a:gd name="T46" fmla="*/ 794 w 822"/>
                  <a:gd name="T47" fmla="*/ 567 h 1105"/>
                  <a:gd name="T48" fmla="*/ 681 w 822"/>
                  <a:gd name="T49" fmla="*/ 595 h 1105"/>
                  <a:gd name="T50" fmla="*/ 624 w 822"/>
                  <a:gd name="T51" fmla="*/ 567 h 1105"/>
                  <a:gd name="T52" fmla="*/ 624 w 822"/>
                  <a:gd name="T53" fmla="*/ 482 h 1105"/>
                  <a:gd name="T54" fmla="*/ 681 w 822"/>
                  <a:gd name="T55" fmla="*/ 482 h 1105"/>
                  <a:gd name="T56" fmla="*/ 737 w 822"/>
                  <a:gd name="T57" fmla="*/ 283 h 1105"/>
                  <a:gd name="T58" fmla="*/ 737 w 822"/>
                  <a:gd name="T59" fmla="*/ 170 h 1105"/>
                  <a:gd name="T60" fmla="*/ 822 w 822"/>
                  <a:gd name="T61" fmla="*/ 57 h 1105"/>
                  <a:gd name="T62" fmla="*/ 737 w 822"/>
                  <a:gd name="T63" fmla="*/ 0 h 1105"/>
                  <a:gd name="T64" fmla="*/ 567 w 822"/>
                  <a:gd name="T65" fmla="*/ 57 h 1105"/>
                  <a:gd name="T66" fmla="*/ 511 w 822"/>
                  <a:gd name="T67" fmla="*/ 28 h 1105"/>
                  <a:gd name="T68" fmla="*/ 255 w 822"/>
                  <a:gd name="T69" fmla="*/ 198 h 1105"/>
                  <a:gd name="T70" fmla="*/ 142 w 822"/>
                  <a:gd name="T71" fmla="*/ 198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2" h="1105">
                    <a:moveTo>
                      <a:pt x="142" y="198"/>
                    </a:moveTo>
                    <a:lnTo>
                      <a:pt x="142" y="283"/>
                    </a:lnTo>
                    <a:lnTo>
                      <a:pt x="57" y="368"/>
                    </a:lnTo>
                    <a:lnTo>
                      <a:pt x="85" y="397"/>
                    </a:lnTo>
                    <a:lnTo>
                      <a:pt x="85" y="425"/>
                    </a:lnTo>
                    <a:lnTo>
                      <a:pt x="255" y="425"/>
                    </a:lnTo>
                    <a:lnTo>
                      <a:pt x="284" y="482"/>
                    </a:lnTo>
                    <a:lnTo>
                      <a:pt x="255" y="538"/>
                    </a:lnTo>
                    <a:lnTo>
                      <a:pt x="284" y="652"/>
                    </a:lnTo>
                    <a:lnTo>
                      <a:pt x="340" y="624"/>
                    </a:lnTo>
                    <a:lnTo>
                      <a:pt x="369" y="680"/>
                    </a:lnTo>
                    <a:lnTo>
                      <a:pt x="340" y="794"/>
                    </a:lnTo>
                    <a:lnTo>
                      <a:pt x="114" y="992"/>
                    </a:lnTo>
                    <a:lnTo>
                      <a:pt x="29" y="964"/>
                    </a:lnTo>
                    <a:lnTo>
                      <a:pt x="29" y="1020"/>
                    </a:lnTo>
                    <a:lnTo>
                      <a:pt x="0" y="1105"/>
                    </a:lnTo>
                    <a:lnTo>
                      <a:pt x="170" y="1077"/>
                    </a:lnTo>
                    <a:lnTo>
                      <a:pt x="511" y="850"/>
                    </a:lnTo>
                    <a:lnTo>
                      <a:pt x="539" y="765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681" y="652"/>
                    </a:lnTo>
                    <a:lnTo>
                      <a:pt x="766" y="624"/>
                    </a:lnTo>
                    <a:lnTo>
                      <a:pt x="794" y="567"/>
                    </a:lnTo>
                    <a:lnTo>
                      <a:pt x="681" y="595"/>
                    </a:lnTo>
                    <a:lnTo>
                      <a:pt x="624" y="567"/>
                    </a:lnTo>
                    <a:lnTo>
                      <a:pt x="624" y="482"/>
                    </a:lnTo>
                    <a:lnTo>
                      <a:pt x="681" y="482"/>
                    </a:lnTo>
                    <a:lnTo>
                      <a:pt x="737" y="283"/>
                    </a:lnTo>
                    <a:lnTo>
                      <a:pt x="737" y="170"/>
                    </a:lnTo>
                    <a:lnTo>
                      <a:pt x="822" y="57"/>
                    </a:lnTo>
                    <a:lnTo>
                      <a:pt x="737" y="0"/>
                    </a:lnTo>
                    <a:lnTo>
                      <a:pt x="567" y="57"/>
                    </a:lnTo>
                    <a:lnTo>
                      <a:pt x="511" y="28"/>
                    </a:lnTo>
                    <a:lnTo>
                      <a:pt x="255" y="198"/>
                    </a:lnTo>
                    <a:lnTo>
                      <a:pt x="142" y="1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7434" y="3960"/>
                <a:ext cx="454" cy="652"/>
              </a:xfrm>
              <a:custGeom>
                <a:avLst/>
                <a:gdLst>
                  <a:gd name="T0" fmla="*/ 57 w 454"/>
                  <a:gd name="T1" fmla="*/ 595 h 652"/>
                  <a:gd name="T2" fmla="*/ 142 w 454"/>
                  <a:gd name="T3" fmla="*/ 567 h 652"/>
                  <a:gd name="T4" fmla="*/ 170 w 454"/>
                  <a:gd name="T5" fmla="*/ 510 h 652"/>
                  <a:gd name="T6" fmla="*/ 57 w 454"/>
                  <a:gd name="T7" fmla="*/ 538 h 652"/>
                  <a:gd name="T8" fmla="*/ 0 w 454"/>
                  <a:gd name="T9" fmla="*/ 510 h 652"/>
                  <a:gd name="T10" fmla="*/ 0 w 454"/>
                  <a:gd name="T11" fmla="*/ 425 h 652"/>
                  <a:gd name="T12" fmla="*/ 57 w 454"/>
                  <a:gd name="T13" fmla="*/ 425 h 652"/>
                  <a:gd name="T14" fmla="*/ 113 w 454"/>
                  <a:gd name="T15" fmla="*/ 226 h 652"/>
                  <a:gd name="T16" fmla="*/ 113 w 454"/>
                  <a:gd name="T17" fmla="*/ 113 h 652"/>
                  <a:gd name="T18" fmla="*/ 198 w 454"/>
                  <a:gd name="T19" fmla="*/ 0 h 652"/>
                  <a:gd name="T20" fmla="*/ 283 w 454"/>
                  <a:gd name="T21" fmla="*/ 85 h 652"/>
                  <a:gd name="T22" fmla="*/ 454 w 454"/>
                  <a:gd name="T23" fmla="*/ 453 h 652"/>
                  <a:gd name="T24" fmla="*/ 397 w 454"/>
                  <a:gd name="T25" fmla="*/ 538 h 652"/>
                  <a:gd name="T26" fmla="*/ 425 w 454"/>
                  <a:gd name="T27" fmla="*/ 652 h 652"/>
                  <a:gd name="T28" fmla="*/ 340 w 454"/>
                  <a:gd name="T29" fmla="*/ 595 h 652"/>
                  <a:gd name="T30" fmla="*/ 312 w 454"/>
                  <a:gd name="T31" fmla="*/ 652 h 652"/>
                  <a:gd name="T32" fmla="*/ 283 w 454"/>
                  <a:gd name="T33" fmla="*/ 595 h 652"/>
                  <a:gd name="T34" fmla="*/ 198 w 454"/>
                  <a:gd name="T35" fmla="*/ 623 h 652"/>
                  <a:gd name="T36" fmla="*/ 57 w 454"/>
                  <a:gd name="T37" fmla="*/ 595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652">
                    <a:moveTo>
                      <a:pt x="57" y="595"/>
                    </a:moveTo>
                    <a:lnTo>
                      <a:pt x="142" y="567"/>
                    </a:lnTo>
                    <a:lnTo>
                      <a:pt x="170" y="510"/>
                    </a:lnTo>
                    <a:lnTo>
                      <a:pt x="57" y="538"/>
                    </a:lnTo>
                    <a:lnTo>
                      <a:pt x="0" y="510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198" y="0"/>
                    </a:lnTo>
                    <a:lnTo>
                      <a:pt x="283" y="85"/>
                    </a:lnTo>
                    <a:lnTo>
                      <a:pt x="454" y="453"/>
                    </a:lnTo>
                    <a:lnTo>
                      <a:pt x="397" y="538"/>
                    </a:lnTo>
                    <a:lnTo>
                      <a:pt x="425" y="652"/>
                    </a:lnTo>
                    <a:lnTo>
                      <a:pt x="340" y="595"/>
                    </a:lnTo>
                    <a:lnTo>
                      <a:pt x="312" y="652"/>
                    </a:lnTo>
                    <a:lnTo>
                      <a:pt x="283" y="595"/>
                    </a:lnTo>
                    <a:lnTo>
                      <a:pt x="198" y="623"/>
                    </a:lnTo>
                    <a:lnTo>
                      <a:pt x="57" y="59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8" name="Freeform 758"/>
              <p:cNvSpPr>
                <a:spLocks/>
              </p:cNvSpPr>
              <p:nvPr/>
            </p:nvSpPr>
            <p:spPr bwMode="auto">
              <a:xfrm>
                <a:off x="6810" y="4555"/>
                <a:ext cx="1049" cy="794"/>
              </a:xfrm>
              <a:custGeom>
                <a:avLst/>
                <a:gdLst>
                  <a:gd name="T0" fmla="*/ 0 w 1049"/>
                  <a:gd name="T1" fmla="*/ 453 h 794"/>
                  <a:gd name="T2" fmla="*/ 170 w 1049"/>
                  <a:gd name="T3" fmla="*/ 425 h 794"/>
                  <a:gd name="T4" fmla="*/ 511 w 1049"/>
                  <a:gd name="T5" fmla="*/ 198 h 794"/>
                  <a:gd name="T6" fmla="*/ 539 w 1049"/>
                  <a:gd name="T7" fmla="*/ 113 h 794"/>
                  <a:gd name="T8" fmla="*/ 624 w 1049"/>
                  <a:gd name="T9" fmla="*/ 142 h 794"/>
                  <a:gd name="T10" fmla="*/ 624 w 1049"/>
                  <a:gd name="T11" fmla="*/ 85 h 794"/>
                  <a:gd name="T12" fmla="*/ 681 w 1049"/>
                  <a:gd name="T13" fmla="*/ 0 h 794"/>
                  <a:gd name="T14" fmla="*/ 822 w 1049"/>
                  <a:gd name="T15" fmla="*/ 28 h 794"/>
                  <a:gd name="T16" fmla="*/ 907 w 1049"/>
                  <a:gd name="T17" fmla="*/ 0 h 794"/>
                  <a:gd name="T18" fmla="*/ 936 w 1049"/>
                  <a:gd name="T19" fmla="*/ 57 h 794"/>
                  <a:gd name="T20" fmla="*/ 964 w 1049"/>
                  <a:gd name="T21" fmla="*/ 0 h 794"/>
                  <a:gd name="T22" fmla="*/ 1049 w 1049"/>
                  <a:gd name="T23" fmla="*/ 57 h 794"/>
                  <a:gd name="T24" fmla="*/ 936 w 1049"/>
                  <a:gd name="T25" fmla="*/ 170 h 794"/>
                  <a:gd name="T26" fmla="*/ 936 w 1049"/>
                  <a:gd name="T27" fmla="*/ 227 h 794"/>
                  <a:gd name="T28" fmla="*/ 964 w 1049"/>
                  <a:gd name="T29" fmla="*/ 255 h 794"/>
                  <a:gd name="T30" fmla="*/ 936 w 1049"/>
                  <a:gd name="T31" fmla="*/ 397 h 794"/>
                  <a:gd name="T32" fmla="*/ 822 w 1049"/>
                  <a:gd name="T33" fmla="*/ 397 h 794"/>
                  <a:gd name="T34" fmla="*/ 794 w 1049"/>
                  <a:gd name="T35" fmla="*/ 453 h 794"/>
                  <a:gd name="T36" fmla="*/ 709 w 1049"/>
                  <a:gd name="T37" fmla="*/ 482 h 794"/>
                  <a:gd name="T38" fmla="*/ 624 w 1049"/>
                  <a:gd name="T39" fmla="*/ 453 h 794"/>
                  <a:gd name="T40" fmla="*/ 567 w 1049"/>
                  <a:gd name="T41" fmla="*/ 482 h 794"/>
                  <a:gd name="T42" fmla="*/ 596 w 1049"/>
                  <a:gd name="T43" fmla="*/ 510 h 794"/>
                  <a:gd name="T44" fmla="*/ 567 w 1049"/>
                  <a:gd name="T45" fmla="*/ 539 h 794"/>
                  <a:gd name="T46" fmla="*/ 567 w 1049"/>
                  <a:gd name="T47" fmla="*/ 567 h 794"/>
                  <a:gd name="T48" fmla="*/ 539 w 1049"/>
                  <a:gd name="T49" fmla="*/ 595 h 794"/>
                  <a:gd name="T50" fmla="*/ 511 w 1049"/>
                  <a:gd name="T51" fmla="*/ 595 h 794"/>
                  <a:gd name="T52" fmla="*/ 482 w 1049"/>
                  <a:gd name="T53" fmla="*/ 595 h 794"/>
                  <a:gd name="T54" fmla="*/ 454 w 1049"/>
                  <a:gd name="T55" fmla="*/ 680 h 794"/>
                  <a:gd name="T56" fmla="*/ 340 w 1049"/>
                  <a:gd name="T57" fmla="*/ 709 h 794"/>
                  <a:gd name="T58" fmla="*/ 284 w 1049"/>
                  <a:gd name="T59" fmla="*/ 652 h 794"/>
                  <a:gd name="T60" fmla="*/ 255 w 1049"/>
                  <a:gd name="T61" fmla="*/ 680 h 794"/>
                  <a:gd name="T62" fmla="*/ 312 w 1049"/>
                  <a:gd name="T63" fmla="*/ 737 h 794"/>
                  <a:gd name="T64" fmla="*/ 227 w 1049"/>
                  <a:gd name="T65" fmla="*/ 794 h 794"/>
                  <a:gd name="T66" fmla="*/ 170 w 1049"/>
                  <a:gd name="T67" fmla="*/ 794 h 794"/>
                  <a:gd name="T68" fmla="*/ 170 w 1049"/>
                  <a:gd name="T69" fmla="*/ 737 h 794"/>
                  <a:gd name="T70" fmla="*/ 199 w 1049"/>
                  <a:gd name="T71" fmla="*/ 680 h 794"/>
                  <a:gd name="T72" fmla="*/ 170 w 1049"/>
                  <a:gd name="T73" fmla="*/ 595 h 794"/>
                  <a:gd name="T74" fmla="*/ 114 w 1049"/>
                  <a:gd name="T75" fmla="*/ 567 h 794"/>
                  <a:gd name="T76" fmla="*/ 57 w 1049"/>
                  <a:gd name="T77" fmla="*/ 567 h 794"/>
                  <a:gd name="T78" fmla="*/ 0 w 1049"/>
                  <a:gd name="T79" fmla="*/ 45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794">
                    <a:moveTo>
                      <a:pt x="0" y="453"/>
                    </a:moveTo>
                    <a:lnTo>
                      <a:pt x="170" y="425"/>
                    </a:lnTo>
                    <a:lnTo>
                      <a:pt x="511" y="198"/>
                    </a:lnTo>
                    <a:lnTo>
                      <a:pt x="539" y="113"/>
                    </a:lnTo>
                    <a:lnTo>
                      <a:pt x="624" y="142"/>
                    </a:lnTo>
                    <a:lnTo>
                      <a:pt x="624" y="85"/>
                    </a:lnTo>
                    <a:lnTo>
                      <a:pt x="681" y="0"/>
                    </a:lnTo>
                    <a:lnTo>
                      <a:pt x="822" y="28"/>
                    </a:lnTo>
                    <a:lnTo>
                      <a:pt x="907" y="0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57"/>
                    </a:lnTo>
                    <a:lnTo>
                      <a:pt x="936" y="170"/>
                    </a:lnTo>
                    <a:lnTo>
                      <a:pt x="936" y="227"/>
                    </a:lnTo>
                    <a:lnTo>
                      <a:pt x="964" y="255"/>
                    </a:lnTo>
                    <a:lnTo>
                      <a:pt x="936" y="397"/>
                    </a:lnTo>
                    <a:lnTo>
                      <a:pt x="822" y="397"/>
                    </a:lnTo>
                    <a:lnTo>
                      <a:pt x="794" y="453"/>
                    </a:lnTo>
                    <a:lnTo>
                      <a:pt x="709" y="482"/>
                    </a:lnTo>
                    <a:lnTo>
                      <a:pt x="624" y="453"/>
                    </a:lnTo>
                    <a:lnTo>
                      <a:pt x="567" y="482"/>
                    </a:lnTo>
                    <a:lnTo>
                      <a:pt x="596" y="510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39" y="595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54" y="680"/>
                    </a:lnTo>
                    <a:lnTo>
                      <a:pt x="340" y="709"/>
                    </a:lnTo>
                    <a:lnTo>
                      <a:pt x="284" y="652"/>
                    </a:lnTo>
                    <a:lnTo>
                      <a:pt x="255" y="680"/>
                    </a:lnTo>
                    <a:lnTo>
                      <a:pt x="312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99" y="680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ED191E0-F428-43FA-9E8C-486936A85EF1}"/>
              </a:ext>
            </a:extLst>
          </p:cNvPr>
          <p:cNvSpPr txBox="1"/>
          <p:nvPr/>
        </p:nvSpPr>
        <p:spPr>
          <a:xfrm>
            <a:off x="6748248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長崎県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9D63EEF-7E44-4291-AC8B-6FC6F4C47875}"/>
              </a:ext>
            </a:extLst>
          </p:cNvPr>
          <p:cNvSpPr txBox="1"/>
          <p:nvPr/>
        </p:nvSpPr>
        <p:spPr>
          <a:xfrm>
            <a:off x="6712970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0F0732A5-634C-4FAF-A44A-E8B031189887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8A8EC359-5652-469C-854A-1E6802DF60BA}"/>
              </a:ext>
            </a:extLst>
          </p:cNvPr>
          <p:cNvGrpSpPr/>
          <p:nvPr/>
        </p:nvGrpSpPr>
        <p:grpSpPr>
          <a:xfrm>
            <a:off x="2795858" y="778060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3954AA61-226D-4DC3-A89E-34F289977F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BE4588C5-2DE6-44B3-ABCE-93C7D935DE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DDE2579A-146B-4DA4-98FA-B83A91E3DEBF}"/>
              </a:ext>
            </a:extLst>
          </p:cNvPr>
          <p:cNvGrpSpPr/>
          <p:nvPr/>
        </p:nvGrpSpPr>
        <p:grpSpPr>
          <a:xfrm>
            <a:off x="1066299" y="2580904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D4F75D99-CBD3-44FE-BEB8-863068740D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5EEFB1AA-30EC-4AFE-82BE-4C14519146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F322B286-CD7E-4CF9-B8A1-731E783BA06F}"/>
              </a:ext>
            </a:extLst>
          </p:cNvPr>
          <p:cNvGrpSpPr/>
          <p:nvPr/>
        </p:nvGrpSpPr>
        <p:grpSpPr>
          <a:xfrm>
            <a:off x="4398156" y="1851851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BE378BDE-D82D-4B7F-9D41-28DD21CCDD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93A4B067-A439-4A23-9F64-BA17F48C48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12E85529-6B94-45AF-A876-199DA2CF6B6A}"/>
              </a:ext>
            </a:extLst>
          </p:cNvPr>
          <p:cNvGrpSpPr/>
          <p:nvPr/>
        </p:nvGrpSpPr>
        <p:grpSpPr>
          <a:xfrm>
            <a:off x="5715228" y="1323344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E1C5EC7A-1D49-48DA-AC23-2E2867F4CE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3700CF25-C760-4B0D-BA3C-E052C5EF4E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3CE622B1-30A5-4569-B8F8-1EBBA84661BB}"/>
              </a:ext>
            </a:extLst>
          </p:cNvPr>
          <p:cNvGrpSpPr/>
          <p:nvPr/>
        </p:nvGrpSpPr>
        <p:grpSpPr>
          <a:xfrm>
            <a:off x="3039140" y="2405524"/>
            <a:ext cx="720000" cy="430244"/>
            <a:chOff x="6555416" y="4900731"/>
            <a:chExt cx="720000" cy="378515"/>
          </a:xfrm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6DA7AB3D-881A-4A71-A85C-D4BB53ECA6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4C2A0A29-65EE-4AF2-85B8-38DF96127E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696535A0-3D7F-4DFF-B957-4B67458B0574}"/>
              </a:ext>
            </a:extLst>
          </p:cNvPr>
          <p:cNvGrpSpPr/>
          <p:nvPr/>
        </p:nvGrpSpPr>
        <p:grpSpPr>
          <a:xfrm>
            <a:off x="2795859" y="3647095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C2536566-F39B-4A4D-99F9-FB2A06DC65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72FCDDCB-B28E-48B0-A532-161650D300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B42E9AE-DCCD-404E-81D2-E9A4B7A70770}"/>
              </a:ext>
            </a:extLst>
          </p:cNvPr>
          <p:cNvGrpSpPr/>
          <p:nvPr/>
        </p:nvGrpSpPr>
        <p:grpSpPr>
          <a:xfrm>
            <a:off x="1319397" y="5257781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75E59A8A-A610-4FF9-9A2C-12F82FF3A2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1FA86106-0558-4BAE-A44C-21D4F071FA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89EE259D-886A-4BD3-BC68-450ECBEBED1D}"/>
              </a:ext>
            </a:extLst>
          </p:cNvPr>
          <p:cNvGrpSpPr/>
          <p:nvPr/>
        </p:nvGrpSpPr>
        <p:grpSpPr>
          <a:xfrm>
            <a:off x="5430002" y="2204188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6B7C1760-DB5B-4C5A-ACE3-3D5F4FF02B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2A6E0757-013B-47D4-990B-611B52F74B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D4FECFB5-7554-447C-B534-1089F9A5E7B7}"/>
              </a:ext>
            </a:extLst>
          </p:cNvPr>
          <p:cNvGrpSpPr/>
          <p:nvPr/>
        </p:nvGrpSpPr>
        <p:grpSpPr>
          <a:xfrm>
            <a:off x="6252124" y="2338412"/>
            <a:ext cx="720000" cy="430244"/>
            <a:chOff x="6555416" y="4900731"/>
            <a:chExt cx="720000" cy="378515"/>
          </a:xfrm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8F0A7E96-BC78-4551-A766-36A275481A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4144A943-3F29-42FC-A9CA-60F8F6DC8F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84621DF-34B3-42BB-90E0-FF774209905D}"/>
              </a:ext>
            </a:extLst>
          </p:cNvPr>
          <p:cNvGrpSpPr/>
          <p:nvPr/>
        </p:nvGrpSpPr>
        <p:grpSpPr>
          <a:xfrm>
            <a:off x="7057468" y="2640416"/>
            <a:ext cx="720000" cy="430244"/>
            <a:chOff x="6555416" y="4900731"/>
            <a:chExt cx="720000" cy="378515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C070C253-F363-43D6-B3EE-7D1808B852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42A55B94-C7F0-4D77-A6F2-A527A3BE7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BDD68709-B029-468D-BD71-CD18E4F05904}"/>
              </a:ext>
            </a:extLst>
          </p:cNvPr>
          <p:cNvGrpSpPr/>
          <p:nvPr/>
        </p:nvGrpSpPr>
        <p:grpSpPr>
          <a:xfrm>
            <a:off x="6445071" y="3126977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41BEC40-DB6A-4963-A316-C003A956D3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1B393D5A-5A9F-4CDB-8B4C-A898E3E1C9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0FADA43F-F48E-467A-A456-A7C7DFC6D954}"/>
              </a:ext>
            </a:extLst>
          </p:cNvPr>
          <p:cNvGrpSpPr/>
          <p:nvPr/>
        </p:nvGrpSpPr>
        <p:grpSpPr>
          <a:xfrm>
            <a:off x="7225247" y="3269590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00B12B5B-D2E0-4350-9391-6AF94E4DB3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CBFC9B40-9C4C-4178-9EC0-F76775F81E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9A8362C9-84C2-4187-BA71-D57BD9B76597}"/>
              </a:ext>
            </a:extLst>
          </p:cNvPr>
          <p:cNvGrpSpPr/>
          <p:nvPr/>
        </p:nvGrpSpPr>
        <p:grpSpPr>
          <a:xfrm>
            <a:off x="5522282" y="3571594"/>
            <a:ext cx="720000" cy="430244"/>
            <a:chOff x="6555416" y="4900731"/>
            <a:chExt cx="720000" cy="378515"/>
          </a:xfrm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33BFD9C3-0C44-47CF-8412-479F005138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F8F52CCC-5325-4265-BEBD-D6545F791B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3E85A51-9E5D-409B-9E9B-A9FD89DC17C6}"/>
              </a:ext>
            </a:extLst>
          </p:cNvPr>
          <p:cNvGrpSpPr/>
          <p:nvPr/>
        </p:nvGrpSpPr>
        <p:grpSpPr>
          <a:xfrm>
            <a:off x="6923244" y="3865209"/>
            <a:ext cx="720000" cy="430244"/>
            <a:chOff x="6555416" y="4900731"/>
            <a:chExt cx="720000" cy="378515"/>
          </a:xfrm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BCE3CB49-8171-4B16-8E0B-E43351EA7C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2CBFB09B-579E-4652-8125-1337E1E110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6F8EDCA4-6DFA-4B78-BD18-AF56423E2A56}"/>
              </a:ext>
            </a:extLst>
          </p:cNvPr>
          <p:cNvGrpSpPr/>
          <p:nvPr/>
        </p:nvGrpSpPr>
        <p:grpSpPr>
          <a:xfrm>
            <a:off x="7711809" y="4142045"/>
            <a:ext cx="720000" cy="430244"/>
            <a:chOff x="6555416" y="4900731"/>
            <a:chExt cx="720000" cy="378515"/>
          </a:xfrm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C443CB76-5149-46C5-8327-B8A2A6ED16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F4D38A2E-C56C-46BD-A6B9-5C65A5466D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02470D7-D559-479A-90F8-22BF0C2D4779}"/>
              </a:ext>
            </a:extLst>
          </p:cNvPr>
          <p:cNvGrpSpPr/>
          <p:nvPr/>
        </p:nvGrpSpPr>
        <p:grpSpPr>
          <a:xfrm>
            <a:off x="6923244" y="4334993"/>
            <a:ext cx="720000" cy="430244"/>
            <a:chOff x="6555416" y="4900731"/>
            <a:chExt cx="720000" cy="378515"/>
          </a:xfrm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060A263F-E5D9-48C6-8416-FD77C238FE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AD716E19-6DC6-428D-B950-5FF400A33C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F0C195EF-ECF1-47ED-A234-88702652E2B0}"/>
              </a:ext>
            </a:extLst>
          </p:cNvPr>
          <p:cNvGrpSpPr/>
          <p:nvPr/>
        </p:nvGrpSpPr>
        <p:grpSpPr>
          <a:xfrm>
            <a:off x="6151457" y="4334993"/>
            <a:ext cx="720000" cy="430244"/>
            <a:chOff x="6555416" y="4900731"/>
            <a:chExt cx="720000" cy="378515"/>
          </a:xfrm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095C0D60-F1A8-455B-AEB6-371C53E986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13715982-27D1-4C2B-B4E7-92E5D0E087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18B624A-1BAA-4051-8C45-03BBB978D652}"/>
              </a:ext>
            </a:extLst>
          </p:cNvPr>
          <p:cNvGrpSpPr/>
          <p:nvPr/>
        </p:nvGrpSpPr>
        <p:grpSpPr>
          <a:xfrm>
            <a:off x="6344404" y="5173892"/>
            <a:ext cx="720000" cy="430244"/>
            <a:chOff x="6555416" y="4900731"/>
            <a:chExt cx="720000" cy="378515"/>
          </a:xfrm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34E7B41C-76B8-4DB6-9F7E-95A5047405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FB7BDC53-937E-445C-BA19-56527A5C9B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0081336C-5905-4752-8CEB-C560D4BDCED6}"/>
              </a:ext>
            </a:extLst>
          </p:cNvPr>
          <p:cNvGrpSpPr/>
          <p:nvPr/>
        </p:nvGrpSpPr>
        <p:grpSpPr>
          <a:xfrm>
            <a:off x="8944990" y="4687331"/>
            <a:ext cx="720000" cy="430244"/>
            <a:chOff x="6555416" y="4900731"/>
            <a:chExt cx="720000" cy="378515"/>
          </a:xfrm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76A57ED2-EB12-412F-A2D7-70A1B1D05E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C4C6D2D5-7C55-4FF6-B0BF-40FD4C7A94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441864E8-91DE-400D-94D2-49A2FABA126C}"/>
              </a:ext>
            </a:extLst>
          </p:cNvPr>
          <p:cNvGrpSpPr/>
          <p:nvPr/>
        </p:nvGrpSpPr>
        <p:grpSpPr>
          <a:xfrm>
            <a:off x="8173203" y="4687331"/>
            <a:ext cx="720000" cy="430244"/>
            <a:chOff x="6555416" y="4900731"/>
            <a:chExt cx="720000" cy="378515"/>
          </a:xfrm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09D139BC-35DC-4091-820F-CE91DEC5D8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D5177836-C7EF-48CB-B84F-E2D040ADA0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0812DC9A-9F84-4D3E-A722-4936CD965F60}"/>
              </a:ext>
            </a:extLst>
          </p:cNvPr>
          <p:cNvGrpSpPr/>
          <p:nvPr/>
        </p:nvGrpSpPr>
        <p:grpSpPr>
          <a:xfrm>
            <a:off x="8525540" y="5433952"/>
            <a:ext cx="720000" cy="430244"/>
            <a:chOff x="6555416" y="4900731"/>
            <a:chExt cx="720000" cy="378515"/>
          </a:xfrm>
        </p:grpSpPr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EE7CE44C-97C3-45F8-A63B-D864A29D38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49E224D-4D27-41D7-82D6-C570218036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804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20858A3-EE94-449B-87DB-2F6CDDAB71C9}"/>
              </a:ext>
            </a:extLst>
          </p:cNvPr>
          <p:cNvGrpSpPr/>
          <p:nvPr/>
        </p:nvGrpSpPr>
        <p:grpSpPr>
          <a:xfrm>
            <a:off x="517071" y="471715"/>
            <a:ext cx="8808358" cy="5818188"/>
            <a:chOff x="517071" y="471715"/>
            <a:chExt cx="8808358" cy="5818188"/>
          </a:xfrm>
        </p:grpSpPr>
        <p:grpSp>
          <p:nvGrpSpPr>
            <p:cNvPr id="11000" name="Group 760"/>
            <p:cNvGrpSpPr>
              <a:grpSpLocks/>
            </p:cNvGrpSpPr>
            <p:nvPr/>
          </p:nvGrpSpPr>
          <p:grpSpPr bwMode="auto">
            <a:xfrm>
              <a:off x="580571" y="471715"/>
              <a:ext cx="3343956" cy="4243161"/>
              <a:chOff x="176" y="416"/>
              <a:chExt cx="2949" cy="3742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3175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3175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0999" name="Group 759"/>
            <p:cNvGrpSpPr>
              <a:grpSpLocks/>
            </p:cNvGrpSpPr>
            <p:nvPr/>
          </p:nvGrpSpPr>
          <p:grpSpPr bwMode="auto">
            <a:xfrm>
              <a:off x="517071" y="568099"/>
              <a:ext cx="8808358" cy="5721804"/>
              <a:chOff x="120" y="501"/>
              <a:chExt cx="7768" cy="5046"/>
            </a:xfrm>
          </p:grpSpPr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120" y="2427"/>
                <a:ext cx="993" cy="1220"/>
              </a:xfrm>
              <a:custGeom>
                <a:avLst/>
                <a:gdLst>
                  <a:gd name="T0" fmla="*/ 142 w 992"/>
                  <a:gd name="T1" fmla="*/ 0 h 1219"/>
                  <a:gd name="T2" fmla="*/ 85 w 992"/>
                  <a:gd name="T3" fmla="*/ 368 h 1219"/>
                  <a:gd name="T4" fmla="*/ 142 w 992"/>
                  <a:gd name="T5" fmla="*/ 453 h 1219"/>
                  <a:gd name="T6" fmla="*/ 56 w 992"/>
                  <a:gd name="T7" fmla="*/ 538 h 1219"/>
                  <a:gd name="T8" fmla="*/ 56 w 992"/>
                  <a:gd name="T9" fmla="*/ 850 h 1219"/>
                  <a:gd name="T10" fmla="*/ 0 w 992"/>
                  <a:gd name="T11" fmla="*/ 935 h 1219"/>
                  <a:gd name="T12" fmla="*/ 0 w 992"/>
                  <a:gd name="T13" fmla="*/ 1077 h 1219"/>
                  <a:gd name="T14" fmla="*/ 85 w 992"/>
                  <a:gd name="T15" fmla="*/ 1049 h 1219"/>
                  <a:gd name="T16" fmla="*/ 170 w 992"/>
                  <a:gd name="T17" fmla="*/ 1105 h 1219"/>
                  <a:gd name="T18" fmla="*/ 227 w 992"/>
                  <a:gd name="T19" fmla="*/ 1077 h 1219"/>
                  <a:gd name="T20" fmla="*/ 170 w 992"/>
                  <a:gd name="T21" fmla="*/ 1219 h 1219"/>
                  <a:gd name="T22" fmla="*/ 283 w 992"/>
                  <a:gd name="T23" fmla="*/ 1162 h 1219"/>
                  <a:gd name="T24" fmla="*/ 283 w 992"/>
                  <a:gd name="T25" fmla="*/ 1077 h 1219"/>
                  <a:gd name="T26" fmla="*/ 340 w 992"/>
                  <a:gd name="T27" fmla="*/ 1134 h 1219"/>
                  <a:gd name="T28" fmla="*/ 425 w 992"/>
                  <a:gd name="T29" fmla="*/ 1049 h 1219"/>
                  <a:gd name="T30" fmla="*/ 538 w 992"/>
                  <a:gd name="T31" fmla="*/ 1020 h 1219"/>
                  <a:gd name="T32" fmla="*/ 453 w 992"/>
                  <a:gd name="T33" fmla="*/ 907 h 1219"/>
                  <a:gd name="T34" fmla="*/ 510 w 992"/>
                  <a:gd name="T35" fmla="*/ 907 h 1219"/>
                  <a:gd name="T36" fmla="*/ 482 w 992"/>
                  <a:gd name="T37" fmla="*/ 850 h 1219"/>
                  <a:gd name="T38" fmla="*/ 567 w 992"/>
                  <a:gd name="T39" fmla="*/ 822 h 1219"/>
                  <a:gd name="T40" fmla="*/ 538 w 992"/>
                  <a:gd name="T41" fmla="*/ 680 h 1219"/>
                  <a:gd name="T42" fmla="*/ 595 w 992"/>
                  <a:gd name="T43" fmla="*/ 680 h 1219"/>
                  <a:gd name="T44" fmla="*/ 595 w 992"/>
                  <a:gd name="T45" fmla="*/ 595 h 1219"/>
                  <a:gd name="T46" fmla="*/ 538 w 992"/>
                  <a:gd name="T47" fmla="*/ 567 h 1219"/>
                  <a:gd name="T48" fmla="*/ 567 w 992"/>
                  <a:gd name="T49" fmla="*/ 510 h 1219"/>
                  <a:gd name="T50" fmla="*/ 652 w 992"/>
                  <a:gd name="T51" fmla="*/ 538 h 1219"/>
                  <a:gd name="T52" fmla="*/ 708 w 992"/>
                  <a:gd name="T53" fmla="*/ 510 h 1219"/>
                  <a:gd name="T54" fmla="*/ 652 w 992"/>
                  <a:gd name="T55" fmla="*/ 368 h 1219"/>
                  <a:gd name="T56" fmla="*/ 680 w 992"/>
                  <a:gd name="T57" fmla="*/ 283 h 1219"/>
                  <a:gd name="T58" fmla="*/ 794 w 992"/>
                  <a:gd name="T59" fmla="*/ 255 h 1219"/>
                  <a:gd name="T60" fmla="*/ 794 w 992"/>
                  <a:gd name="T61" fmla="*/ 312 h 1219"/>
                  <a:gd name="T62" fmla="*/ 992 w 992"/>
                  <a:gd name="T63" fmla="*/ 141 h 1219"/>
                  <a:gd name="T64" fmla="*/ 850 w 992"/>
                  <a:gd name="T65" fmla="*/ 141 h 1219"/>
                  <a:gd name="T66" fmla="*/ 794 w 992"/>
                  <a:gd name="T67" fmla="*/ 170 h 1219"/>
                  <a:gd name="T68" fmla="*/ 708 w 992"/>
                  <a:gd name="T69" fmla="*/ 170 h 1219"/>
                  <a:gd name="T70" fmla="*/ 652 w 992"/>
                  <a:gd name="T71" fmla="*/ 226 h 1219"/>
                  <a:gd name="T72" fmla="*/ 595 w 992"/>
                  <a:gd name="T73" fmla="*/ 198 h 1219"/>
                  <a:gd name="T74" fmla="*/ 595 w 992"/>
                  <a:gd name="T75" fmla="*/ 141 h 1219"/>
                  <a:gd name="T76" fmla="*/ 453 w 992"/>
                  <a:gd name="T77" fmla="*/ 28 h 1219"/>
                  <a:gd name="T78" fmla="*/ 453 w 992"/>
                  <a:gd name="T79" fmla="*/ 141 h 1219"/>
                  <a:gd name="T80" fmla="*/ 425 w 992"/>
                  <a:gd name="T81" fmla="*/ 198 h 1219"/>
                  <a:gd name="T82" fmla="*/ 397 w 992"/>
                  <a:gd name="T83" fmla="*/ 141 h 1219"/>
                  <a:gd name="T84" fmla="*/ 283 w 992"/>
                  <a:gd name="T85" fmla="*/ 198 h 1219"/>
                  <a:gd name="T86" fmla="*/ 283 w 992"/>
                  <a:gd name="T87" fmla="*/ 56 h 1219"/>
                  <a:gd name="T88" fmla="*/ 142 w 992"/>
                  <a:gd name="T89" fmla="*/ 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2" h="1219">
                    <a:moveTo>
                      <a:pt x="142" y="0"/>
                    </a:moveTo>
                    <a:lnTo>
                      <a:pt x="85" y="368"/>
                    </a:lnTo>
                    <a:lnTo>
                      <a:pt x="142" y="453"/>
                    </a:lnTo>
                    <a:lnTo>
                      <a:pt x="56" y="538"/>
                    </a:lnTo>
                    <a:lnTo>
                      <a:pt x="56" y="850"/>
                    </a:lnTo>
                    <a:lnTo>
                      <a:pt x="0" y="935"/>
                    </a:lnTo>
                    <a:lnTo>
                      <a:pt x="0" y="1077"/>
                    </a:lnTo>
                    <a:lnTo>
                      <a:pt x="85" y="1049"/>
                    </a:lnTo>
                    <a:lnTo>
                      <a:pt x="170" y="1105"/>
                    </a:lnTo>
                    <a:lnTo>
                      <a:pt x="227" y="1077"/>
                    </a:lnTo>
                    <a:lnTo>
                      <a:pt x="170" y="1219"/>
                    </a:lnTo>
                    <a:lnTo>
                      <a:pt x="283" y="1162"/>
                    </a:lnTo>
                    <a:lnTo>
                      <a:pt x="283" y="1077"/>
                    </a:lnTo>
                    <a:lnTo>
                      <a:pt x="340" y="1134"/>
                    </a:lnTo>
                    <a:lnTo>
                      <a:pt x="425" y="1049"/>
                    </a:lnTo>
                    <a:lnTo>
                      <a:pt x="538" y="1020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482" y="850"/>
                    </a:lnTo>
                    <a:lnTo>
                      <a:pt x="567" y="822"/>
                    </a:lnTo>
                    <a:lnTo>
                      <a:pt x="538" y="680"/>
                    </a:lnTo>
                    <a:lnTo>
                      <a:pt x="595" y="680"/>
                    </a:lnTo>
                    <a:lnTo>
                      <a:pt x="595" y="595"/>
                    </a:lnTo>
                    <a:lnTo>
                      <a:pt x="538" y="567"/>
                    </a:lnTo>
                    <a:lnTo>
                      <a:pt x="567" y="510"/>
                    </a:lnTo>
                    <a:lnTo>
                      <a:pt x="652" y="538"/>
                    </a:lnTo>
                    <a:lnTo>
                      <a:pt x="708" y="510"/>
                    </a:lnTo>
                    <a:lnTo>
                      <a:pt x="652" y="368"/>
                    </a:lnTo>
                    <a:lnTo>
                      <a:pt x="680" y="283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992" y="141"/>
                    </a:lnTo>
                    <a:lnTo>
                      <a:pt x="850" y="141"/>
                    </a:lnTo>
                    <a:lnTo>
                      <a:pt x="794" y="170"/>
                    </a:lnTo>
                    <a:lnTo>
                      <a:pt x="708" y="170"/>
                    </a:lnTo>
                    <a:lnTo>
                      <a:pt x="652" y="226"/>
                    </a:lnTo>
                    <a:lnTo>
                      <a:pt x="595" y="198"/>
                    </a:lnTo>
                    <a:lnTo>
                      <a:pt x="595" y="141"/>
                    </a:lnTo>
                    <a:lnTo>
                      <a:pt x="453" y="28"/>
                    </a:lnTo>
                    <a:lnTo>
                      <a:pt x="453" y="141"/>
                    </a:lnTo>
                    <a:lnTo>
                      <a:pt x="425" y="198"/>
                    </a:lnTo>
                    <a:lnTo>
                      <a:pt x="397" y="141"/>
                    </a:lnTo>
                    <a:lnTo>
                      <a:pt x="283" y="198"/>
                    </a:lnTo>
                    <a:lnTo>
                      <a:pt x="283" y="56"/>
                    </a:lnTo>
                    <a:lnTo>
                      <a:pt x="14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2104" y="1181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85 w 114"/>
                  <a:gd name="T3" fmla="*/ 114 h 114"/>
                  <a:gd name="T4" fmla="*/ 0 w 114"/>
                  <a:gd name="T5" fmla="*/ 57 h 114"/>
                  <a:gd name="T6" fmla="*/ 0 w 114"/>
                  <a:gd name="T7" fmla="*/ 0 h 114"/>
                  <a:gd name="T8" fmla="*/ 114 w 114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85" y="114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2218" y="529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28 w 652"/>
                  <a:gd name="T3" fmla="*/ 624 h 794"/>
                  <a:gd name="T4" fmla="*/ 85 w 652"/>
                  <a:gd name="T5" fmla="*/ 567 h 794"/>
                  <a:gd name="T6" fmla="*/ 170 w 652"/>
                  <a:gd name="T7" fmla="*/ 624 h 794"/>
                  <a:gd name="T8" fmla="*/ 113 w 652"/>
                  <a:gd name="T9" fmla="*/ 681 h 794"/>
                  <a:gd name="T10" fmla="*/ 226 w 652"/>
                  <a:gd name="T11" fmla="*/ 709 h 794"/>
                  <a:gd name="T12" fmla="*/ 170 w 652"/>
                  <a:gd name="T13" fmla="*/ 766 h 794"/>
                  <a:gd name="T14" fmla="*/ 283 w 652"/>
                  <a:gd name="T15" fmla="*/ 794 h 794"/>
                  <a:gd name="T16" fmla="*/ 397 w 652"/>
                  <a:gd name="T17" fmla="*/ 652 h 794"/>
                  <a:gd name="T18" fmla="*/ 595 w 652"/>
                  <a:gd name="T19" fmla="*/ 652 h 794"/>
                  <a:gd name="T20" fmla="*/ 595 w 652"/>
                  <a:gd name="T21" fmla="*/ 539 h 794"/>
                  <a:gd name="T22" fmla="*/ 538 w 652"/>
                  <a:gd name="T23" fmla="*/ 454 h 794"/>
                  <a:gd name="T24" fmla="*/ 482 w 652"/>
                  <a:gd name="T25" fmla="*/ 511 h 794"/>
                  <a:gd name="T26" fmla="*/ 453 w 652"/>
                  <a:gd name="T27" fmla="*/ 454 h 794"/>
                  <a:gd name="T28" fmla="*/ 623 w 652"/>
                  <a:gd name="T29" fmla="*/ 425 h 794"/>
                  <a:gd name="T30" fmla="*/ 652 w 652"/>
                  <a:gd name="T31" fmla="*/ 397 h 794"/>
                  <a:gd name="T32" fmla="*/ 453 w 652"/>
                  <a:gd name="T33" fmla="*/ 340 h 794"/>
                  <a:gd name="T34" fmla="*/ 397 w 652"/>
                  <a:gd name="T35" fmla="*/ 284 h 794"/>
                  <a:gd name="T36" fmla="*/ 482 w 652"/>
                  <a:gd name="T37" fmla="*/ 284 h 794"/>
                  <a:gd name="T38" fmla="*/ 538 w 652"/>
                  <a:gd name="T39" fmla="*/ 114 h 794"/>
                  <a:gd name="T40" fmla="*/ 311 w 652"/>
                  <a:gd name="T41" fmla="*/ 57 h 794"/>
                  <a:gd name="T42" fmla="*/ 226 w 652"/>
                  <a:gd name="T43" fmla="*/ 0 h 794"/>
                  <a:gd name="T44" fmla="*/ 198 w 652"/>
                  <a:gd name="T45" fmla="*/ 57 h 794"/>
                  <a:gd name="T46" fmla="*/ 85 w 652"/>
                  <a:gd name="T47" fmla="*/ 142 h 794"/>
                  <a:gd name="T48" fmla="*/ 85 w 652"/>
                  <a:gd name="T49" fmla="*/ 227 h 794"/>
                  <a:gd name="T50" fmla="*/ 141 w 652"/>
                  <a:gd name="T51" fmla="*/ 284 h 794"/>
                  <a:gd name="T52" fmla="*/ 113 w 652"/>
                  <a:gd name="T53" fmla="*/ 340 h 794"/>
                  <a:gd name="T54" fmla="*/ 56 w 652"/>
                  <a:gd name="T55" fmla="*/ 255 h 794"/>
                  <a:gd name="T56" fmla="*/ 0 w 652"/>
                  <a:gd name="T57" fmla="*/ 312 h 794"/>
                  <a:gd name="T58" fmla="*/ 85 w 652"/>
                  <a:gd name="T59" fmla="*/ 369 h 794"/>
                  <a:gd name="T60" fmla="*/ 28 w 652"/>
                  <a:gd name="T61" fmla="*/ 397 h 794"/>
                  <a:gd name="T62" fmla="*/ 85 w 652"/>
                  <a:gd name="T63" fmla="*/ 511 h 794"/>
                  <a:gd name="T64" fmla="*/ 0 w 652"/>
                  <a:gd name="T65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28" y="624"/>
                    </a:lnTo>
                    <a:lnTo>
                      <a:pt x="85" y="567"/>
                    </a:lnTo>
                    <a:lnTo>
                      <a:pt x="170" y="624"/>
                    </a:lnTo>
                    <a:lnTo>
                      <a:pt x="113" y="681"/>
                    </a:lnTo>
                    <a:lnTo>
                      <a:pt x="226" y="709"/>
                    </a:lnTo>
                    <a:lnTo>
                      <a:pt x="170" y="766"/>
                    </a:lnTo>
                    <a:lnTo>
                      <a:pt x="283" y="794"/>
                    </a:lnTo>
                    <a:lnTo>
                      <a:pt x="397" y="652"/>
                    </a:lnTo>
                    <a:lnTo>
                      <a:pt x="595" y="652"/>
                    </a:lnTo>
                    <a:lnTo>
                      <a:pt x="595" y="539"/>
                    </a:lnTo>
                    <a:lnTo>
                      <a:pt x="538" y="454"/>
                    </a:lnTo>
                    <a:lnTo>
                      <a:pt x="482" y="511"/>
                    </a:lnTo>
                    <a:lnTo>
                      <a:pt x="453" y="454"/>
                    </a:lnTo>
                    <a:lnTo>
                      <a:pt x="623" y="425"/>
                    </a:lnTo>
                    <a:lnTo>
                      <a:pt x="652" y="397"/>
                    </a:lnTo>
                    <a:lnTo>
                      <a:pt x="453" y="340"/>
                    </a:lnTo>
                    <a:lnTo>
                      <a:pt x="397" y="284"/>
                    </a:lnTo>
                    <a:lnTo>
                      <a:pt x="482" y="284"/>
                    </a:lnTo>
                    <a:lnTo>
                      <a:pt x="538" y="114"/>
                    </a:lnTo>
                    <a:lnTo>
                      <a:pt x="311" y="57"/>
                    </a:lnTo>
                    <a:lnTo>
                      <a:pt x="226" y="0"/>
                    </a:lnTo>
                    <a:lnTo>
                      <a:pt x="198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1" y="284"/>
                    </a:lnTo>
                    <a:lnTo>
                      <a:pt x="113" y="340"/>
                    </a:lnTo>
                    <a:lnTo>
                      <a:pt x="56" y="255"/>
                    </a:lnTo>
                    <a:lnTo>
                      <a:pt x="0" y="312"/>
                    </a:lnTo>
                    <a:lnTo>
                      <a:pt x="85" y="369"/>
                    </a:lnTo>
                    <a:lnTo>
                      <a:pt x="28" y="397"/>
                    </a:lnTo>
                    <a:lnTo>
                      <a:pt x="85" y="511"/>
                    </a:lnTo>
                    <a:lnTo>
                      <a:pt x="0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473" y="1833"/>
                <a:ext cx="340" cy="284"/>
              </a:xfrm>
              <a:custGeom>
                <a:avLst/>
                <a:gdLst>
                  <a:gd name="T0" fmla="*/ 0 w 340"/>
                  <a:gd name="T1" fmla="*/ 114 h 284"/>
                  <a:gd name="T2" fmla="*/ 56 w 340"/>
                  <a:gd name="T3" fmla="*/ 255 h 284"/>
                  <a:gd name="T4" fmla="*/ 198 w 340"/>
                  <a:gd name="T5" fmla="*/ 284 h 284"/>
                  <a:gd name="T6" fmla="*/ 227 w 340"/>
                  <a:gd name="T7" fmla="*/ 199 h 284"/>
                  <a:gd name="T8" fmla="*/ 340 w 340"/>
                  <a:gd name="T9" fmla="*/ 170 h 284"/>
                  <a:gd name="T10" fmla="*/ 312 w 340"/>
                  <a:gd name="T11" fmla="*/ 114 h 284"/>
                  <a:gd name="T12" fmla="*/ 283 w 340"/>
                  <a:gd name="T13" fmla="*/ 0 h 284"/>
                  <a:gd name="T14" fmla="*/ 198 w 340"/>
                  <a:gd name="T15" fmla="*/ 0 h 284"/>
                  <a:gd name="T16" fmla="*/ 142 w 340"/>
                  <a:gd name="T17" fmla="*/ 57 h 284"/>
                  <a:gd name="T18" fmla="*/ 0 w 340"/>
                  <a:gd name="T19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284">
                    <a:moveTo>
                      <a:pt x="0" y="114"/>
                    </a:moveTo>
                    <a:lnTo>
                      <a:pt x="56" y="255"/>
                    </a:lnTo>
                    <a:lnTo>
                      <a:pt x="198" y="284"/>
                    </a:lnTo>
                    <a:lnTo>
                      <a:pt x="227" y="199"/>
                    </a:lnTo>
                    <a:lnTo>
                      <a:pt x="340" y="170"/>
                    </a:lnTo>
                    <a:lnTo>
                      <a:pt x="312" y="114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42" y="57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375" y="501"/>
                <a:ext cx="1134" cy="2041"/>
              </a:xfrm>
              <a:custGeom>
                <a:avLst/>
                <a:gdLst>
                  <a:gd name="T0" fmla="*/ 652 w 1134"/>
                  <a:gd name="T1" fmla="*/ 2013 h 2041"/>
                  <a:gd name="T2" fmla="*/ 709 w 1134"/>
                  <a:gd name="T3" fmla="*/ 1928 h 2041"/>
                  <a:gd name="T4" fmla="*/ 680 w 1134"/>
                  <a:gd name="T5" fmla="*/ 1729 h 2041"/>
                  <a:gd name="T6" fmla="*/ 737 w 1134"/>
                  <a:gd name="T7" fmla="*/ 1587 h 2041"/>
                  <a:gd name="T8" fmla="*/ 539 w 1134"/>
                  <a:gd name="T9" fmla="*/ 1616 h 2041"/>
                  <a:gd name="T10" fmla="*/ 595 w 1134"/>
                  <a:gd name="T11" fmla="*/ 1417 h 2041"/>
                  <a:gd name="T12" fmla="*/ 624 w 1134"/>
                  <a:gd name="T13" fmla="*/ 1304 h 2041"/>
                  <a:gd name="T14" fmla="*/ 1020 w 1134"/>
                  <a:gd name="T15" fmla="*/ 794 h 2041"/>
                  <a:gd name="T16" fmla="*/ 992 w 1134"/>
                  <a:gd name="T17" fmla="*/ 539 h 2041"/>
                  <a:gd name="T18" fmla="*/ 992 w 1134"/>
                  <a:gd name="T19" fmla="*/ 453 h 2041"/>
                  <a:gd name="T20" fmla="*/ 1134 w 1134"/>
                  <a:gd name="T21" fmla="*/ 340 h 2041"/>
                  <a:gd name="T22" fmla="*/ 1106 w 1134"/>
                  <a:gd name="T23" fmla="*/ 255 h 2041"/>
                  <a:gd name="T24" fmla="*/ 1049 w 1134"/>
                  <a:gd name="T25" fmla="*/ 170 h 2041"/>
                  <a:gd name="T26" fmla="*/ 907 w 1134"/>
                  <a:gd name="T27" fmla="*/ 0 h 2041"/>
                  <a:gd name="T28" fmla="*/ 822 w 1134"/>
                  <a:gd name="T29" fmla="*/ 57 h 2041"/>
                  <a:gd name="T30" fmla="*/ 680 w 1134"/>
                  <a:gd name="T31" fmla="*/ 340 h 2041"/>
                  <a:gd name="T32" fmla="*/ 595 w 1134"/>
                  <a:gd name="T33" fmla="*/ 368 h 2041"/>
                  <a:gd name="T34" fmla="*/ 482 w 1134"/>
                  <a:gd name="T35" fmla="*/ 312 h 2041"/>
                  <a:gd name="T36" fmla="*/ 425 w 1134"/>
                  <a:gd name="T37" fmla="*/ 312 h 2041"/>
                  <a:gd name="T38" fmla="*/ 368 w 1134"/>
                  <a:gd name="T39" fmla="*/ 539 h 2041"/>
                  <a:gd name="T40" fmla="*/ 255 w 1134"/>
                  <a:gd name="T41" fmla="*/ 794 h 2041"/>
                  <a:gd name="T42" fmla="*/ 340 w 1134"/>
                  <a:gd name="T43" fmla="*/ 737 h 2041"/>
                  <a:gd name="T44" fmla="*/ 453 w 1134"/>
                  <a:gd name="T45" fmla="*/ 822 h 2041"/>
                  <a:gd name="T46" fmla="*/ 368 w 1134"/>
                  <a:gd name="T47" fmla="*/ 879 h 2041"/>
                  <a:gd name="T48" fmla="*/ 255 w 1134"/>
                  <a:gd name="T49" fmla="*/ 1162 h 2041"/>
                  <a:gd name="T50" fmla="*/ 198 w 1134"/>
                  <a:gd name="T51" fmla="*/ 1247 h 2041"/>
                  <a:gd name="T52" fmla="*/ 368 w 1134"/>
                  <a:gd name="T53" fmla="*/ 1276 h 2041"/>
                  <a:gd name="T54" fmla="*/ 227 w 1134"/>
                  <a:gd name="T55" fmla="*/ 1332 h 2041"/>
                  <a:gd name="T56" fmla="*/ 198 w 1134"/>
                  <a:gd name="T57" fmla="*/ 1474 h 2041"/>
                  <a:gd name="T58" fmla="*/ 227 w 1134"/>
                  <a:gd name="T59" fmla="*/ 1673 h 2041"/>
                  <a:gd name="T60" fmla="*/ 57 w 1134"/>
                  <a:gd name="T61" fmla="*/ 1701 h 2041"/>
                  <a:gd name="T62" fmla="*/ 57 w 1134"/>
                  <a:gd name="T63" fmla="*/ 1814 h 2041"/>
                  <a:gd name="T64" fmla="*/ 227 w 1134"/>
                  <a:gd name="T65" fmla="*/ 1871 h 2041"/>
                  <a:gd name="T66" fmla="*/ 255 w 1134"/>
                  <a:gd name="T67" fmla="*/ 1729 h 2041"/>
                  <a:gd name="T68" fmla="*/ 312 w 1134"/>
                  <a:gd name="T69" fmla="*/ 1786 h 2041"/>
                  <a:gd name="T70" fmla="*/ 453 w 1134"/>
                  <a:gd name="T71" fmla="*/ 1701 h 2041"/>
                  <a:gd name="T72" fmla="*/ 482 w 1134"/>
                  <a:gd name="T73" fmla="*/ 1984 h 2041"/>
                  <a:gd name="T74" fmla="*/ 312 w 1134"/>
                  <a:gd name="T75" fmla="*/ 1928 h 2041"/>
                  <a:gd name="T76" fmla="*/ 539 w 1134"/>
                  <a:gd name="T77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2041">
                    <a:moveTo>
                      <a:pt x="539" y="2041"/>
                    </a:moveTo>
                    <a:lnTo>
                      <a:pt x="652" y="2013"/>
                    </a:lnTo>
                    <a:lnTo>
                      <a:pt x="624" y="1899"/>
                    </a:lnTo>
                    <a:lnTo>
                      <a:pt x="709" y="1928"/>
                    </a:lnTo>
                    <a:lnTo>
                      <a:pt x="794" y="1814"/>
                    </a:lnTo>
                    <a:lnTo>
                      <a:pt x="680" y="1729"/>
                    </a:lnTo>
                    <a:lnTo>
                      <a:pt x="652" y="1644"/>
                    </a:lnTo>
                    <a:lnTo>
                      <a:pt x="737" y="1587"/>
                    </a:lnTo>
                    <a:lnTo>
                      <a:pt x="737" y="1531"/>
                    </a:lnTo>
                    <a:lnTo>
                      <a:pt x="539" y="1616"/>
                    </a:lnTo>
                    <a:lnTo>
                      <a:pt x="652" y="1502"/>
                    </a:lnTo>
                    <a:lnTo>
                      <a:pt x="595" y="1417"/>
                    </a:lnTo>
                    <a:lnTo>
                      <a:pt x="680" y="1474"/>
                    </a:lnTo>
                    <a:lnTo>
                      <a:pt x="624" y="1304"/>
                    </a:lnTo>
                    <a:lnTo>
                      <a:pt x="907" y="992"/>
                    </a:lnTo>
                    <a:lnTo>
                      <a:pt x="1020" y="794"/>
                    </a:lnTo>
                    <a:lnTo>
                      <a:pt x="1049" y="595"/>
                    </a:lnTo>
                    <a:lnTo>
                      <a:pt x="992" y="539"/>
                    </a:lnTo>
                    <a:lnTo>
                      <a:pt x="907" y="510"/>
                    </a:lnTo>
                    <a:lnTo>
                      <a:pt x="992" y="453"/>
                    </a:lnTo>
                    <a:lnTo>
                      <a:pt x="1077" y="453"/>
                    </a:lnTo>
                    <a:lnTo>
                      <a:pt x="1134" y="340"/>
                    </a:lnTo>
                    <a:lnTo>
                      <a:pt x="1020" y="312"/>
                    </a:lnTo>
                    <a:lnTo>
                      <a:pt x="1106" y="255"/>
                    </a:lnTo>
                    <a:lnTo>
                      <a:pt x="1134" y="170"/>
                    </a:lnTo>
                    <a:lnTo>
                      <a:pt x="1049" y="170"/>
                    </a:lnTo>
                    <a:lnTo>
                      <a:pt x="1077" y="113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822" y="57"/>
                    </a:lnTo>
                    <a:lnTo>
                      <a:pt x="680" y="255"/>
                    </a:lnTo>
                    <a:lnTo>
                      <a:pt x="680" y="340"/>
                    </a:lnTo>
                    <a:lnTo>
                      <a:pt x="624" y="312"/>
                    </a:lnTo>
                    <a:lnTo>
                      <a:pt x="595" y="368"/>
                    </a:lnTo>
                    <a:lnTo>
                      <a:pt x="539" y="312"/>
                    </a:lnTo>
                    <a:lnTo>
                      <a:pt x="482" y="312"/>
                    </a:lnTo>
                    <a:lnTo>
                      <a:pt x="482" y="397"/>
                    </a:lnTo>
                    <a:lnTo>
                      <a:pt x="425" y="312"/>
                    </a:lnTo>
                    <a:lnTo>
                      <a:pt x="368" y="340"/>
                    </a:lnTo>
                    <a:lnTo>
                      <a:pt x="368" y="539"/>
                    </a:lnTo>
                    <a:lnTo>
                      <a:pt x="255" y="709"/>
                    </a:lnTo>
                    <a:lnTo>
                      <a:pt x="255" y="794"/>
                    </a:lnTo>
                    <a:lnTo>
                      <a:pt x="312" y="794"/>
                    </a:lnTo>
                    <a:lnTo>
                      <a:pt x="340" y="737"/>
                    </a:lnTo>
                    <a:lnTo>
                      <a:pt x="368" y="822"/>
                    </a:lnTo>
                    <a:lnTo>
                      <a:pt x="453" y="822"/>
                    </a:lnTo>
                    <a:lnTo>
                      <a:pt x="425" y="907"/>
                    </a:lnTo>
                    <a:lnTo>
                      <a:pt x="368" y="879"/>
                    </a:lnTo>
                    <a:lnTo>
                      <a:pt x="283" y="1020"/>
                    </a:lnTo>
                    <a:lnTo>
                      <a:pt x="255" y="1162"/>
                    </a:lnTo>
                    <a:lnTo>
                      <a:pt x="198" y="1162"/>
                    </a:lnTo>
                    <a:lnTo>
                      <a:pt x="198" y="1247"/>
                    </a:lnTo>
                    <a:lnTo>
                      <a:pt x="255" y="1304"/>
                    </a:lnTo>
                    <a:lnTo>
                      <a:pt x="368" y="1276"/>
                    </a:lnTo>
                    <a:lnTo>
                      <a:pt x="283" y="1361"/>
                    </a:lnTo>
                    <a:lnTo>
                      <a:pt x="227" y="1332"/>
                    </a:lnTo>
                    <a:lnTo>
                      <a:pt x="142" y="1389"/>
                    </a:lnTo>
                    <a:lnTo>
                      <a:pt x="198" y="1474"/>
                    </a:lnTo>
                    <a:lnTo>
                      <a:pt x="170" y="1587"/>
                    </a:lnTo>
                    <a:lnTo>
                      <a:pt x="227" y="1673"/>
                    </a:lnTo>
                    <a:lnTo>
                      <a:pt x="85" y="1729"/>
                    </a:lnTo>
                    <a:lnTo>
                      <a:pt x="57" y="1701"/>
                    </a:lnTo>
                    <a:lnTo>
                      <a:pt x="0" y="1729"/>
                    </a:lnTo>
                    <a:lnTo>
                      <a:pt x="57" y="1814"/>
                    </a:lnTo>
                    <a:lnTo>
                      <a:pt x="142" y="1758"/>
                    </a:lnTo>
                    <a:lnTo>
                      <a:pt x="227" y="1871"/>
                    </a:lnTo>
                    <a:lnTo>
                      <a:pt x="283" y="1814"/>
                    </a:lnTo>
                    <a:lnTo>
                      <a:pt x="255" y="1729"/>
                    </a:lnTo>
                    <a:lnTo>
                      <a:pt x="340" y="1644"/>
                    </a:lnTo>
                    <a:lnTo>
                      <a:pt x="312" y="1786"/>
                    </a:lnTo>
                    <a:lnTo>
                      <a:pt x="312" y="1899"/>
                    </a:lnTo>
                    <a:lnTo>
                      <a:pt x="453" y="1701"/>
                    </a:lnTo>
                    <a:lnTo>
                      <a:pt x="482" y="1758"/>
                    </a:lnTo>
                    <a:lnTo>
                      <a:pt x="482" y="1984"/>
                    </a:lnTo>
                    <a:lnTo>
                      <a:pt x="425" y="1928"/>
                    </a:lnTo>
                    <a:lnTo>
                      <a:pt x="312" y="1928"/>
                    </a:lnTo>
                    <a:lnTo>
                      <a:pt x="368" y="1984"/>
                    </a:lnTo>
                    <a:lnTo>
                      <a:pt x="539" y="20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1651" y="5405"/>
                <a:ext cx="141" cy="114"/>
              </a:xfrm>
              <a:custGeom>
                <a:avLst/>
                <a:gdLst>
                  <a:gd name="T0" fmla="*/ 28 w 141"/>
                  <a:gd name="T1" fmla="*/ 0 h 114"/>
                  <a:gd name="T2" fmla="*/ 0 w 141"/>
                  <a:gd name="T3" fmla="*/ 57 h 114"/>
                  <a:gd name="T4" fmla="*/ 85 w 141"/>
                  <a:gd name="T5" fmla="*/ 114 h 114"/>
                  <a:gd name="T6" fmla="*/ 141 w 141"/>
                  <a:gd name="T7" fmla="*/ 57 h 114"/>
                  <a:gd name="T8" fmla="*/ 113 w 141"/>
                  <a:gd name="T9" fmla="*/ 0 h 114"/>
                  <a:gd name="T10" fmla="*/ 28 w 141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114">
                    <a:moveTo>
                      <a:pt x="28" y="0"/>
                    </a:moveTo>
                    <a:lnTo>
                      <a:pt x="0" y="57"/>
                    </a:lnTo>
                    <a:lnTo>
                      <a:pt x="85" y="114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019" y="4356"/>
                <a:ext cx="170" cy="227"/>
              </a:xfrm>
              <a:custGeom>
                <a:avLst/>
                <a:gdLst>
                  <a:gd name="T0" fmla="*/ 85 w 170"/>
                  <a:gd name="T1" fmla="*/ 0 h 227"/>
                  <a:gd name="T2" fmla="*/ 85 w 170"/>
                  <a:gd name="T3" fmla="*/ 142 h 227"/>
                  <a:gd name="T4" fmla="*/ 0 w 170"/>
                  <a:gd name="T5" fmla="*/ 171 h 227"/>
                  <a:gd name="T6" fmla="*/ 57 w 170"/>
                  <a:gd name="T7" fmla="*/ 227 h 227"/>
                  <a:gd name="T8" fmla="*/ 114 w 170"/>
                  <a:gd name="T9" fmla="*/ 199 h 227"/>
                  <a:gd name="T10" fmla="*/ 170 w 170"/>
                  <a:gd name="T11" fmla="*/ 227 h 227"/>
                  <a:gd name="T12" fmla="*/ 170 w 170"/>
                  <a:gd name="T13" fmla="*/ 85 h 227"/>
                  <a:gd name="T14" fmla="*/ 85 w 170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27">
                    <a:moveTo>
                      <a:pt x="85" y="0"/>
                    </a:moveTo>
                    <a:lnTo>
                      <a:pt x="85" y="142"/>
                    </a:lnTo>
                    <a:lnTo>
                      <a:pt x="0" y="171"/>
                    </a:lnTo>
                    <a:lnTo>
                      <a:pt x="57" y="227"/>
                    </a:lnTo>
                    <a:lnTo>
                      <a:pt x="114" y="199"/>
                    </a:lnTo>
                    <a:lnTo>
                      <a:pt x="170" y="227"/>
                    </a:lnTo>
                    <a:lnTo>
                      <a:pt x="170" y="85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1481" y="4073"/>
                <a:ext cx="311" cy="425"/>
              </a:xfrm>
              <a:custGeom>
                <a:avLst/>
                <a:gdLst>
                  <a:gd name="T0" fmla="*/ 0 w 311"/>
                  <a:gd name="T1" fmla="*/ 28 h 425"/>
                  <a:gd name="T2" fmla="*/ 0 w 311"/>
                  <a:gd name="T3" fmla="*/ 283 h 425"/>
                  <a:gd name="T4" fmla="*/ 113 w 311"/>
                  <a:gd name="T5" fmla="*/ 397 h 425"/>
                  <a:gd name="T6" fmla="*/ 198 w 311"/>
                  <a:gd name="T7" fmla="*/ 425 h 425"/>
                  <a:gd name="T8" fmla="*/ 255 w 311"/>
                  <a:gd name="T9" fmla="*/ 283 h 425"/>
                  <a:gd name="T10" fmla="*/ 311 w 311"/>
                  <a:gd name="T11" fmla="*/ 255 h 425"/>
                  <a:gd name="T12" fmla="*/ 311 w 311"/>
                  <a:gd name="T13" fmla="*/ 170 h 425"/>
                  <a:gd name="T14" fmla="*/ 141 w 311"/>
                  <a:gd name="T15" fmla="*/ 0 h 425"/>
                  <a:gd name="T16" fmla="*/ 141 w 311"/>
                  <a:gd name="T17" fmla="*/ 85 h 425"/>
                  <a:gd name="T18" fmla="*/ 28 w 311"/>
                  <a:gd name="T19" fmla="*/ 57 h 425"/>
                  <a:gd name="T20" fmla="*/ 0 w 311"/>
                  <a:gd name="T21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1" h="425">
                    <a:moveTo>
                      <a:pt x="0" y="28"/>
                    </a:moveTo>
                    <a:lnTo>
                      <a:pt x="0" y="283"/>
                    </a:lnTo>
                    <a:lnTo>
                      <a:pt x="113" y="397"/>
                    </a:lnTo>
                    <a:lnTo>
                      <a:pt x="198" y="425"/>
                    </a:lnTo>
                    <a:lnTo>
                      <a:pt x="255" y="283"/>
                    </a:lnTo>
                    <a:lnTo>
                      <a:pt x="311" y="255"/>
                    </a:lnTo>
                    <a:lnTo>
                      <a:pt x="311" y="170"/>
                    </a:lnTo>
                    <a:lnTo>
                      <a:pt x="141" y="0"/>
                    </a:lnTo>
                    <a:lnTo>
                      <a:pt x="141" y="85"/>
                    </a:lnTo>
                    <a:lnTo>
                      <a:pt x="28" y="57"/>
                    </a:lnTo>
                    <a:lnTo>
                      <a:pt x="0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432" y="4583"/>
                <a:ext cx="141" cy="199"/>
              </a:xfrm>
              <a:custGeom>
                <a:avLst/>
                <a:gdLst>
                  <a:gd name="T0" fmla="*/ 141 w 141"/>
                  <a:gd name="T1" fmla="*/ 57 h 199"/>
                  <a:gd name="T2" fmla="*/ 85 w 141"/>
                  <a:gd name="T3" fmla="*/ 0 h 199"/>
                  <a:gd name="T4" fmla="*/ 0 w 141"/>
                  <a:gd name="T5" fmla="*/ 57 h 199"/>
                  <a:gd name="T6" fmla="*/ 0 w 141"/>
                  <a:gd name="T7" fmla="*/ 142 h 199"/>
                  <a:gd name="T8" fmla="*/ 85 w 141"/>
                  <a:gd name="T9" fmla="*/ 199 h 199"/>
                  <a:gd name="T10" fmla="*/ 85 w 141"/>
                  <a:gd name="T11" fmla="*/ 85 h 199"/>
                  <a:gd name="T12" fmla="*/ 141 w 141"/>
                  <a:gd name="T13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99">
                    <a:moveTo>
                      <a:pt x="141" y="57"/>
                    </a:moveTo>
                    <a:lnTo>
                      <a:pt x="85" y="0"/>
                    </a:lnTo>
                    <a:lnTo>
                      <a:pt x="0" y="57"/>
                    </a:lnTo>
                    <a:lnTo>
                      <a:pt x="0" y="142"/>
                    </a:lnTo>
                    <a:lnTo>
                      <a:pt x="85" y="199"/>
                    </a:lnTo>
                    <a:lnTo>
                      <a:pt x="85" y="85"/>
                    </a:lnTo>
                    <a:lnTo>
                      <a:pt x="141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488" y="4300"/>
                <a:ext cx="1276" cy="1105"/>
              </a:xfrm>
              <a:custGeom>
                <a:avLst/>
                <a:gdLst>
                  <a:gd name="T0" fmla="*/ 312 w 1276"/>
                  <a:gd name="T1" fmla="*/ 56 h 1105"/>
                  <a:gd name="T2" fmla="*/ 227 w 1276"/>
                  <a:gd name="T3" fmla="*/ 170 h 1105"/>
                  <a:gd name="T4" fmla="*/ 170 w 1276"/>
                  <a:gd name="T5" fmla="*/ 368 h 1105"/>
                  <a:gd name="T6" fmla="*/ 255 w 1276"/>
                  <a:gd name="T7" fmla="*/ 453 h 1105"/>
                  <a:gd name="T8" fmla="*/ 199 w 1276"/>
                  <a:gd name="T9" fmla="*/ 482 h 1105"/>
                  <a:gd name="T10" fmla="*/ 255 w 1276"/>
                  <a:gd name="T11" fmla="*/ 623 h 1105"/>
                  <a:gd name="T12" fmla="*/ 255 w 1276"/>
                  <a:gd name="T13" fmla="*/ 765 h 1105"/>
                  <a:gd name="T14" fmla="*/ 199 w 1276"/>
                  <a:gd name="T15" fmla="*/ 737 h 1105"/>
                  <a:gd name="T16" fmla="*/ 170 w 1276"/>
                  <a:gd name="T17" fmla="*/ 879 h 1105"/>
                  <a:gd name="T18" fmla="*/ 142 w 1276"/>
                  <a:gd name="T19" fmla="*/ 850 h 1105"/>
                  <a:gd name="T20" fmla="*/ 142 w 1276"/>
                  <a:gd name="T21" fmla="*/ 708 h 1105"/>
                  <a:gd name="T22" fmla="*/ 199 w 1276"/>
                  <a:gd name="T23" fmla="*/ 652 h 1105"/>
                  <a:gd name="T24" fmla="*/ 170 w 1276"/>
                  <a:gd name="T25" fmla="*/ 567 h 1105"/>
                  <a:gd name="T26" fmla="*/ 57 w 1276"/>
                  <a:gd name="T27" fmla="*/ 737 h 1105"/>
                  <a:gd name="T28" fmla="*/ 0 w 1276"/>
                  <a:gd name="T29" fmla="*/ 935 h 1105"/>
                  <a:gd name="T30" fmla="*/ 170 w 1276"/>
                  <a:gd name="T31" fmla="*/ 992 h 1105"/>
                  <a:gd name="T32" fmla="*/ 199 w 1276"/>
                  <a:gd name="T33" fmla="*/ 1049 h 1105"/>
                  <a:gd name="T34" fmla="*/ 312 w 1276"/>
                  <a:gd name="T35" fmla="*/ 1077 h 1105"/>
                  <a:gd name="T36" fmla="*/ 284 w 1276"/>
                  <a:gd name="T37" fmla="*/ 992 h 1105"/>
                  <a:gd name="T38" fmla="*/ 340 w 1276"/>
                  <a:gd name="T39" fmla="*/ 964 h 1105"/>
                  <a:gd name="T40" fmla="*/ 426 w 1276"/>
                  <a:gd name="T41" fmla="*/ 992 h 1105"/>
                  <a:gd name="T42" fmla="*/ 539 w 1276"/>
                  <a:gd name="T43" fmla="*/ 935 h 1105"/>
                  <a:gd name="T44" fmla="*/ 652 w 1276"/>
                  <a:gd name="T45" fmla="*/ 1105 h 1105"/>
                  <a:gd name="T46" fmla="*/ 709 w 1276"/>
                  <a:gd name="T47" fmla="*/ 1105 h 1105"/>
                  <a:gd name="T48" fmla="*/ 822 w 1276"/>
                  <a:gd name="T49" fmla="*/ 1049 h 1105"/>
                  <a:gd name="T50" fmla="*/ 822 w 1276"/>
                  <a:gd name="T51" fmla="*/ 964 h 1105"/>
                  <a:gd name="T52" fmla="*/ 709 w 1276"/>
                  <a:gd name="T53" fmla="*/ 879 h 1105"/>
                  <a:gd name="T54" fmla="*/ 737 w 1276"/>
                  <a:gd name="T55" fmla="*/ 794 h 1105"/>
                  <a:gd name="T56" fmla="*/ 879 w 1276"/>
                  <a:gd name="T57" fmla="*/ 737 h 1105"/>
                  <a:gd name="T58" fmla="*/ 907 w 1276"/>
                  <a:gd name="T59" fmla="*/ 822 h 1105"/>
                  <a:gd name="T60" fmla="*/ 1106 w 1276"/>
                  <a:gd name="T61" fmla="*/ 765 h 1105"/>
                  <a:gd name="T62" fmla="*/ 1106 w 1276"/>
                  <a:gd name="T63" fmla="*/ 822 h 1105"/>
                  <a:gd name="T64" fmla="*/ 1191 w 1276"/>
                  <a:gd name="T65" fmla="*/ 822 h 1105"/>
                  <a:gd name="T66" fmla="*/ 1276 w 1276"/>
                  <a:gd name="T67" fmla="*/ 708 h 1105"/>
                  <a:gd name="T68" fmla="*/ 1219 w 1276"/>
                  <a:gd name="T69" fmla="*/ 708 h 1105"/>
                  <a:gd name="T70" fmla="*/ 1219 w 1276"/>
                  <a:gd name="T71" fmla="*/ 652 h 1105"/>
                  <a:gd name="T72" fmla="*/ 1078 w 1276"/>
                  <a:gd name="T73" fmla="*/ 538 h 1105"/>
                  <a:gd name="T74" fmla="*/ 1021 w 1276"/>
                  <a:gd name="T75" fmla="*/ 453 h 1105"/>
                  <a:gd name="T76" fmla="*/ 1021 w 1276"/>
                  <a:gd name="T77" fmla="*/ 312 h 1105"/>
                  <a:gd name="T78" fmla="*/ 1078 w 1276"/>
                  <a:gd name="T79" fmla="*/ 312 h 1105"/>
                  <a:gd name="T80" fmla="*/ 1049 w 1276"/>
                  <a:gd name="T81" fmla="*/ 227 h 1105"/>
                  <a:gd name="T82" fmla="*/ 993 w 1276"/>
                  <a:gd name="T83" fmla="*/ 227 h 1105"/>
                  <a:gd name="T84" fmla="*/ 879 w 1276"/>
                  <a:gd name="T85" fmla="*/ 113 h 1105"/>
                  <a:gd name="T86" fmla="*/ 907 w 1276"/>
                  <a:gd name="T87" fmla="*/ 0 h 1105"/>
                  <a:gd name="T88" fmla="*/ 822 w 1276"/>
                  <a:gd name="T89" fmla="*/ 85 h 1105"/>
                  <a:gd name="T90" fmla="*/ 766 w 1276"/>
                  <a:gd name="T91" fmla="*/ 85 h 1105"/>
                  <a:gd name="T92" fmla="*/ 709 w 1276"/>
                  <a:gd name="T93" fmla="*/ 141 h 1105"/>
                  <a:gd name="T94" fmla="*/ 766 w 1276"/>
                  <a:gd name="T95" fmla="*/ 255 h 1105"/>
                  <a:gd name="T96" fmla="*/ 652 w 1276"/>
                  <a:gd name="T97" fmla="*/ 170 h 1105"/>
                  <a:gd name="T98" fmla="*/ 624 w 1276"/>
                  <a:gd name="T99" fmla="*/ 227 h 1105"/>
                  <a:gd name="T100" fmla="*/ 596 w 1276"/>
                  <a:gd name="T101" fmla="*/ 198 h 1105"/>
                  <a:gd name="T102" fmla="*/ 482 w 1276"/>
                  <a:gd name="T103" fmla="*/ 255 h 1105"/>
                  <a:gd name="T104" fmla="*/ 454 w 1276"/>
                  <a:gd name="T105" fmla="*/ 312 h 1105"/>
                  <a:gd name="T106" fmla="*/ 426 w 1276"/>
                  <a:gd name="T107" fmla="*/ 283 h 1105"/>
                  <a:gd name="T108" fmla="*/ 426 w 1276"/>
                  <a:gd name="T109" fmla="*/ 141 h 1105"/>
                  <a:gd name="T110" fmla="*/ 340 w 1276"/>
                  <a:gd name="T111" fmla="*/ 141 h 1105"/>
                  <a:gd name="T112" fmla="*/ 369 w 1276"/>
                  <a:gd name="T113" fmla="*/ 113 h 1105"/>
                  <a:gd name="T114" fmla="*/ 312 w 1276"/>
                  <a:gd name="T115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76" h="1105">
                    <a:moveTo>
                      <a:pt x="312" y="56"/>
                    </a:moveTo>
                    <a:lnTo>
                      <a:pt x="227" y="170"/>
                    </a:lnTo>
                    <a:lnTo>
                      <a:pt x="170" y="368"/>
                    </a:lnTo>
                    <a:lnTo>
                      <a:pt x="255" y="453"/>
                    </a:lnTo>
                    <a:lnTo>
                      <a:pt x="199" y="482"/>
                    </a:lnTo>
                    <a:lnTo>
                      <a:pt x="255" y="623"/>
                    </a:lnTo>
                    <a:lnTo>
                      <a:pt x="255" y="765"/>
                    </a:lnTo>
                    <a:lnTo>
                      <a:pt x="199" y="737"/>
                    </a:lnTo>
                    <a:lnTo>
                      <a:pt x="170" y="879"/>
                    </a:lnTo>
                    <a:lnTo>
                      <a:pt x="142" y="850"/>
                    </a:lnTo>
                    <a:lnTo>
                      <a:pt x="142" y="708"/>
                    </a:lnTo>
                    <a:lnTo>
                      <a:pt x="199" y="652"/>
                    </a:lnTo>
                    <a:lnTo>
                      <a:pt x="170" y="567"/>
                    </a:lnTo>
                    <a:lnTo>
                      <a:pt x="57" y="737"/>
                    </a:lnTo>
                    <a:lnTo>
                      <a:pt x="0" y="935"/>
                    </a:lnTo>
                    <a:lnTo>
                      <a:pt x="170" y="992"/>
                    </a:lnTo>
                    <a:lnTo>
                      <a:pt x="199" y="1049"/>
                    </a:lnTo>
                    <a:lnTo>
                      <a:pt x="312" y="1077"/>
                    </a:lnTo>
                    <a:lnTo>
                      <a:pt x="284" y="992"/>
                    </a:lnTo>
                    <a:lnTo>
                      <a:pt x="340" y="964"/>
                    </a:lnTo>
                    <a:lnTo>
                      <a:pt x="426" y="992"/>
                    </a:lnTo>
                    <a:lnTo>
                      <a:pt x="539" y="935"/>
                    </a:lnTo>
                    <a:lnTo>
                      <a:pt x="652" y="1105"/>
                    </a:lnTo>
                    <a:lnTo>
                      <a:pt x="709" y="1105"/>
                    </a:lnTo>
                    <a:lnTo>
                      <a:pt x="822" y="1049"/>
                    </a:lnTo>
                    <a:lnTo>
                      <a:pt x="822" y="964"/>
                    </a:lnTo>
                    <a:lnTo>
                      <a:pt x="709" y="879"/>
                    </a:lnTo>
                    <a:lnTo>
                      <a:pt x="737" y="794"/>
                    </a:lnTo>
                    <a:lnTo>
                      <a:pt x="879" y="737"/>
                    </a:lnTo>
                    <a:lnTo>
                      <a:pt x="907" y="822"/>
                    </a:lnTo>
                    <a:lnTo>
                      <a:pt x="1106" y="765"/>
                    </a:lnTo>
                    <a:lnTo>
                      <a:pt x="1106" y="822"/>
                    </a:lnTo>
                    <a:lnTo>
                      <a:pt x="1191" y="822"/>
                    </a:lnTo>
                    <a:lnTo>
                      <a:pt x="1276" y="708"/>
                    </a:lnTo>
                    <a:lnTo>
                      <a:pt x="1219" y="708"/>
                    </a:lnTo>
                    <a:lnTo>
                      <a:pt x="1219" y="652"/>
                    </a:lnTo>
                    <a:lnTo>
                      <a:pt x="1078" y="538"/>
                    </a:lnTo>
                    <a:lnTo>
                      <a:pt x="1021" y="453"/>
                    </a:lnTo>
                    <a:lnTo>
                      <a:pt x="1021" y="312"/>
                    </a:lnTo>
                    <a:lnTo>
                      <a:pt x="1078" y="312"/>
                    </a:lnTo>
                    <a:lnTo>
                      <a:pt x="1049" y="227"/>
                    </a:lnTo>
                    <a:lnTo>
                      <a:pt x="993" y="227"/>
                    </a:lnTo>
                    <a:lnTo>
                      <a:pt x="879" y="113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66" y="85"/>
                    </a:lnTo>
                    <a:lnTo>
                      <a:pt x="709" y="141"/>
                    </a:lnTo>
                    <a:lnTo>
                      <a:pt x="766" y="255"/>
                    </a:lnTo>
                    <a:lnTo>
                      <a:pt x="652" y="170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482" y="255"/>
                    </a:lnTo>
                    <a:lnTo>
                      <a:pt x="454" y="312"/>
                    </a:lnTo>
                    <a:lnTo>
                      <a:pt x="426" y="283"/>
                    </a:lnTo>
                    <a:lnTo>
                      <a:pt x="426" y="141"/>
                    </a:lnTo>
                    <a:lnTo>
                      <a:pt x="340" y="141"/>
                    </a:lnTo>
                    <a:lnTo>
                      <a:pt x="369" y="113"/>
                    </a:lnTo>
                    <a:lnTo>
                      <a:pt x="312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1651" y="3874"/>
                <a:ext cx="340" cy="511"/>
              </a:xfrm>
              <a:custGeom>
                <a:avLst/>
                <a:gdLst>
                  <a:gd name="T0" fmla="*/ 0 w 340"/>
                  <a:gd name="T1" fmla="*/ 114 h 511"/>
                  <a:gd name="T2" fmla="*/ 56 w 340"/>
                  <a:gd name="T3" fmla="*/ 57 h 511"/>
                  <a:gd name="T4" fmla="*/ 113 w 340"/>
                  <a:gd name="T5" fmla="*/ 57 h 511"/>
                  <a:gd name="T6" fmla="*/ 226 w 340"/>
                  <a:gd name="T7" fmla="*/ 199 h 511"/>
                  <a:gd name="T8" fmla="*/ 226 w 340"/>
                  <a:gd name="T9" fmla="*/ 57 h 511"/>
                  <a:gd name="T10" fmla="*/ 283 w 340"/>
                  <a:gd name="T11" fmla="*/ 142 h 511"/>
                  <a:gd name="T12" fmla="*/ 283 w 340"/>
                  <a:gd name="T13" fmla="*/ 0 h 511"/>
                  <a:gd name="T14" fmla="*/ 340 w 340"/>
                  <a:gd name="T15" fmla="*/ 86 h 511"/>
                  <a:gd name="T16" fmla="*/ 340 w 340"/>
                  <a:gd name="T17" fmla="*/ 227 h 511"/>
                  <a:gd name="T18" fmla="*/ 283 w 340"/>
                  <a:gd name="T19" fmla="*/ 284 h 511"/>
                  <a:gd name="T20" fmla="*/ 311 w 340"/>
                  <a:gd name="T21" fmla="*/ 369 h 511"/>
                  <a:gd name="T22" fmla="*/ 226 w 340"/>
                  <a:gd name="T23" fmla="*/ 511 h 511"/>
                  <a:gd name="T24" fmla="*/ 226 w 340"/>
                  <a:gd name="T25" fmla="*/ 454 h 511"/>
                  <a:gd name="T26" fmla="*/ 226 w 340"/>
                  <a:gd name="T27" fmla="*/ 369 h 511"/>
                  <a:gd name="T28" fmla="*/ 170 w 340"/>
                  <a:gd name="T29" fmla="*/ 341 h 511"/>
                  <a:gd name="T30" fmla="*/ 198 w 340"/>
                  <a:gd name="T31" fmla="*/ 312 h 511"/>
                  <a:gd name="T32" fmla="*/ 85 w 340"/>
                  <a:gd name="T33" fmla="*/ 171 h 511"/>
                  <a:gd name="T34" fmla="*/ 56 w 340"/>
                  <a:gd name="T35" fmla="*/ 199 h 511"/>
                  <a:gd name="T36" fmla="*/ 0 w 340"/>
                  <a:gd name="T37" fmla="*/ 114 h 511"/>
                  <a:gd name="T38" fmla="*/ 0 w 340"/>
                  <a:gd name="T39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0" h="511">
                    <a:moveTo>
                      <a:pt x="0" y="114"/>
                    </a:moveTo>
                    <a:lnTo>
                      <a:pt x="56" y="57"/>
                    </a:lnTo>
                    <a:lnTo>
                      <a:pt x="113" y="57"/>
                    </a:lnTo>
                    <a:lnTo>
                      <a:pt x="226" y="199"/>
                    </a:lnTo>
                    <a:lnTo>
                      <a:pt x="226" y="57"/>
                    </a:lnTo>
                    <a:lnTo>
                      <a:pt x="283" y="142"/>
                    </a:lnTo>
                    <a:lnTo>
                      <a:pt x="283" y="0"/>
                    </a:lnTo>
                    <a:lnTo>
                      <a:pt x="340" y="86"/>
                    </a:lnTo>
                    <a:lnTo>
                      <a:pt x="340" y="227"/>
                    </a:lnTo>
                    <a:lnTo>
                      <a:pt x="283" y="284"/>
                    </a:lnTo>
                    <a:lnTo>
                      <a:pt x="311" y="369"/>
                    </a:lnTo>
                    <a:lnTo>
                      <a:pt x="226" y="511"/>
                    </a:lnTo>
                    <a:lnTo>
                      <a:pt x="226" y="454"/>
                    </a:lnTo>
                    <a:lnTo>
                      <a:pt x="226" y="369"/>
                    </a:lnTo>
                    <a:lnTo>
                      <a:pt x="170" y="341"/>
                    </a:lnTo>
                    <a:lnTo>
                      <a:pt x="198" y="312"/>
                    </a:lnTo>
                    <a:lnTo>
                      <a:pt x="85" y="171"/>
                    </a:lnTo>
                    <a:lnTo>
                      <a:pt x="56" y="199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849" y="3676"/>
                <a:ext cx="113" cy="113"/>
              </a:xfrm>
              <a:custGeom>
                <a:avLst/>
                <a:gdLst>
                  <a:gd name="T0" fmla="*/ 57 w 113"/>
                  <a:gd name="T1" fmla="*/ 113 h 113"/>
                  <a:gd name="T2" fmla="*/ 113 w 113"/>
                  <a:gd name="T3" fmla="*/ 57 h 113"/>
                  <a:gd name="T4" fmla="*/ 85 w 113"/>
                  <a:gd name="T5" fmla="*/ 0 h 113"/>
                  <a:gd name="T6" fmla="*/ 28 w 113"/>
                  <a:gd name="T7" fmla="*/ 0 h 113"/>
                  <a:gd name="T8" fmla="*/ 0 w 113"/>
                  <a:gd name="T9" fmla="*/ 28 h 113"/>
                  <a:gd name="T10" fmla="*/ 57 w 113"/>
                  <a:gd name="T1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57" y="113"/>
                    </a:moveTo>
                    <a:lnTo>
                      <a:pt x="113" y="57"/>
                    </a:lnTo>
                    <a:lnTo>
                      <a:pt x="85" y="0"/>
                    </a:lnTo>
                    <a:lnTo>
                      <a:pt x="28" y="0"/>
                    </a:lnTo>
                    <a:lnTo>
                      <a:pt x="0" y="28"/>
                    </a:lnTo>
                    <a:lnTo>
                      <a:pt x="5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2019" y="3648"/>
                <a:ext cx="255" cy="453"/>
              </a:xfrm>
              <a:custGeom>
                <a:avLst/>
                <a:gdLst>
                  <a:gd name="T0" fmla="*/ 57 w 255"/>
                  <a:gd name="T1" fmla="*/ 340 h 453"/>
                  <a:gd name="T2" fmla="*/ 0 w 255"/>
                  <a:gd name="T3" fmla="*/ 141 h 453"/>
                  <a:gd name="T4" fmla="*/ 85 w 255"/>
                  <a:gd name="T5" fmla="*/ 141 h 453"/>
                  <a:gd name="T6" fmla="*/ 57 w 255"/>
                  <a:gd name="T7" fmla="*/ 85 h 453"/>
                  <a:gd name="T8" fmla="*/ 85 w 255"/>
                  <a:gd name="T9" fmla="*/ 0 h 453"/>
                  <a:gd name="T10" fmla="*/ 114 w 255"/>
                  <a:gd name="T11" fmla="*/ 56 h 453"/>
                  <a:gd name="T12" fmla="*/ 170 w 255"/>
                  <a:gd name="T13" fmla="*/ 56 h 453"/>
                  <a:gd name="T14" fmla="*/ 255 w 255"/>
                  <a:gd name="T15" fmla="*/ 170 h 453"/>
                  <a:gd name="T16" fmla="*/ 255 w 255"/>
                  <a:gd name="T17" fmla="*/ 453 h 453"/>
                  <a:gd name="T18" fmla="*/ 142 w 255"/>
                  <a:gd name="T19" fmla="*/ 340 h 453"/>
                  <a:gd name="T20" fmla="*/ 57 w 255"/>
                  <a:gd name="T21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453">
                    <a:moveTo>
                      <a:pt x="57" y="340"/>
                    </a:moveTo>
                    <a:lnTo>
                      <a:pt x="0" y="141"/>
                    </a:lnTo>
                    <a:lnTo>
                      <a:pt x="85" y="141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255" y="170"/>
                    </a:lnTo>
                    <a:lnTo>
                      <a:pt x="255" y="453"/>
                    </a:lnTo>
                    <a:lnTo>
                      <a:pt x="142" y="340"/>
                    </a:lnTo>
                    <a:lnTo>
                      <a:pt x="57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2076" y="2514"/>
                <a:ext cx="907" cy="1729"/>
              </a:xfrm>
              <a:custGeom>
                <a:avLst/>
                <a:gdLst>
                  <a:gd name="T0" fmla="*/ 368 w 907"/>
                  <a:gd name="T1" fmla="*/ 1729 h 1729"/>
                  <a:gd name="T2" fmla="*/ 283 w 907"/>
                  <a:gd name="T3" fmla="*/ 1701 h 1729"/>
                  <a:gd name="T4" fmla="*/ 255 w 907"/>
                  <a:gd name="T5" fmla="*/ 1417 h 1729"/>
                  <a:gd name="T6" fmla="*/ 312 w 907"/>
                  <a:gd name="T7" fmla="*/ 1360 h 1729"/>
                  <a:gd name="T8" fmla="*/ 255 w 907"/>
                  <a:gd name="T9" fmla="*/ 1304 h 1729"/>
                  <a:gd name="T10" fmla="*/ 312 w 907"/>
                  <a:gd name="T11" fmla="*/ 1247 h 1729"/>
                  <a:gd name="T12" fmla="*/ 198 w 907"/>
                  <a:gd name="T13" fmla="*/ 1190 h 1729"/>
                  <a:gd name="T14" fmla="*/ 255 w 907"/>
                  <a:gd name="T15" fmla="*/ 1105 h 1729"/>
                  <a:gd name="T16" fmla="*/ 198 w 907"/>
                  <a:gd name="T17" fmla="*/ 1105 h 1729"/>
                  <a:gd name="T18" fmla="*/ 170 w 907"/>
                  <a:gd name="T19" fmla="*/ 1049 h 1729"/>
                  <a:gd name="T20" fmla="*/ 57 w 907"/>
                  <a:gd name="T21" fmla="*/ 1077 h 1729"/>
                  <a:gd name="T22" fmla="*/ 57 w 907"/>
                  <a:gd name="T23" fmla="*/ 1020 h 1729"/>
                  <a:gd name="T24" fmla="*/ 0 w 907"/>
                  <a:gd name="T25" fmla="*/ 1020 h 1729"/>
                  <a:gd name="T26" fmla="*/ 28 w 907"/>
                  <a:gd name="T27" fmla="*/ 964 h 1729"/>
                  <a:gd name="T28" fmla="*/ 170 w 907"/>
                  <a:gd name="T29" fmla="*/ 907 h 1729"/>
                  <a:gd name="T30" fmla="*/ 227 w 907"/>
                  <a:gd name="T31" fmla="*/ 964 h 1729"/>
                  <a:gd name="T32" fmla="*/ 283 w 907"/>
                  <a:gd name="T33" fmla="*/ 935 h 1729"/>
                  <a:gd name="T34" fmla="*/ 312 w 907"/>
                  <a:gd name="T35" fmla="*/ 879 h 1729"/>
                  <a:gd name="T36" fmla="*/ 283 w 907"/>
                  <a:gd name="T37" fmla="*/ 850 h 1729"/>
                  <a:gd name="T38" fmla="*/ 255 w 907"/>
                  <a:gd name="T39" fmla="*/ 680 h 1729"/>
                  <a:gd name="T40" fmla="*/ 312 w 907"/>
                  <a:gd name="T41" fmla="*/ 595 h 1729"/>
                  <a:gd name="T42" fmla="*/ 340 w 907"/>
                  <a:gd name="T43" fmla="*/ 708 h 1729"/>
                  <a:gd name="T44" fmla="*/ 425 w 907"/>
                  <a:gd name="T45" fmla="*/ 680 h 1729"/>
                  <a:gd name="T46" fmla="*/ 397 w 907"/>
                  <a:gd name="T47" fmla="*/ 538 h 1729"/>
                  <a:gd name="T48" fmla="*/ 397 w 907"/>
                  <a:gd name="T49" fmla="*/ 425 h 1729"/>
                  <a:gd name="T50" fmla="*/ 482 w 907"/>
                  <a:gd name="T51" fmla="*/ 397 h 1729"/>
                  <a:gd name="T52" fmla="*/ 510 w 907"/>
                  <a:gd name="T53" fmla="*/ 283 h 1729"/>
                  <a:gd name="T54" fmla="*/ 453 w 907"/>
                  <a:gd name="T55" fmla="*/ 227 h 1729"/>
                  <a:gd name="T56" fmla="*/ 510 w 907"/>
                  <a:gd name="T57" fmla="*/ 28 h 1729"/>
                  <a:gd name="T58" fmla="*/ 567 w 907"/>
                  <a:gd name="T59" fmla="*/ 0 h 1729"/>
                  <a:gd name="T60" fmla="*/ 510 w 907"/>
                  <a:gd name="T61" fmla="*/ 198 h 1729"/>
                  <a:gd name="T62" fmla="*/ 595 w 907"/>
                  <a:gd name="T63" fmla="*/ 255 h 1729"/>
                  <a:gd name="T64" fmla="*/ 567 w 907"/>
                  <a:gd name="T65" fmla="*/ 510 h 1729"/>
                  <a:gd name="T66" fmla="*/ 482 w 907"/>
                  <a:gd name="T67" fmla="*/ 623 h 1729"/>
                  <a:gd name="T68" fmla="*/ 510 w 907"/>
                  <a:gd name="T69" fmla="*/ 680 h 1729"/>
                  <a:gd name="T70" fmla="*/ 453 w 907"/>
                  <a:gd name="T71" fmla="*/ 737 h 1729"/>
                  <a:gd name="T72" fmla="*/ 482 w 907"/>
                  <a:gd name="T73" fmla="*/ 793 h 1729"/>
                  <a:gd name="T74" fmla="*/ 453 w 907"/>
                  <a:gd name="T75" fmla="*/ 850 h 1729"/>
                  <a:gd name="T76" fmla="*/ 510 w 907"/>
                  <a:gd name="T77" fmla="*/ 879 h 1729"/>
                  <a:gd name="T78" fmla="*/ 652 w 907"/>
                  <a:gd name="T79" fmla="*/ 850 h 1729"/>
                  <a:gd name="T80" fmla="*/ 652 w 907"/>
                  <a:gd name="T81" fmla="*/ 793 h 1729"/>
                  <a:gd name="T82" fmla="*/ 737 w 907"/>
                  <a:gd name="T83" fmla="*/ 793 h 1729"/>
                  <a:gd name="T84" fmla="*/ 822 w 907"/>
                  <a:gd name="T85" fmla="*/ 680 h 1729"/>
                  <a:gd name="T86" fmla="*/ 907 w 907"/>
                  <a:gd name="T87" fmla="*/ 737 h 1729"/>
                  <a:gd name="T88" fmla="*/ 822 w 907"/>
                  <a:gd name="T89" fmla="*/ 850 h 1729"/>
                  <a:gd name="T90" fmla="*/ 850 w 907"/>
                  <a:gd name="T91" fmla="*/ 907 h 1729"/>
                  <a:gd name="T92" fmla="*/ 680 w 907"/>
                  <a:gd name="T93" fmla="*/ 1105 h 1729"/>
                  <a:gd name="T94" fmla="*/ 595 w 907"/>
                  <a:gd name="T95" fmla="*/ 1134 h 1729"/>
                  <a:gd name="T96" fmla="*/ 510 w 907"/>
                  <a:gd name="T97" fmla="*/ 1020 h 1729"/>
                  <a:gd name="T98" fmla="*/ 539 w 907"/>
                  <a:gd name="T99" fmla="*/ 1162 h 1729"/>
                  <a:gd name="T100" fmla="*/ 453 w 907"/>
                  <a:gd name="T101" fmla="*/ 1275 h 1729"/>
                  <a:gd name="T102" fmla="*/ 510 w 907"/>
                  <a:gd name="T103" fmla="*/ 1474 h 1729"/>
                  <a:gd name="T104" fmla="*/ 482 w 907"/>
                  <a:gd name="T105" fmla="*/ 1531 h 1729"/>
                  <a:gd name="T106" fmla="*/ 397 w 907"/>
                  <a:gd name="T107" fmla="*/ 1502 h 1729"/>
                  <a:gd name="T108" fmla="*/ 340 w 907"/>
                  <a:gd name="T109" fmla="*/ 1531 h 1729"/>
                  <a:gd name="T110" fmla="*/ 368 w 907"/>
                  <a:gd name="T111" fmla="*/ 1616 h 1729"/>
                  <a:gd name="T112" fmla="*/ 368 w 907"/>
                  <a:gd name="T113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7" h="1729">
                    <a:moveTo>
                      <a:pt x="368" y="1729"/>
                    </a:moveTo>
                    <a:lnTo>
                      <a:pt x="283" y="1701"/>
                    </a:lnTo>
                    <a:lnTo>
                      <a:pt x="255" y="1417"/>
                    </a:lnTo>
                    <a:lnTo>
                      <a:pt x="312" y="1360"/>
                    </a:lnTo>
                    <a:lnTo>
                      <a:pt x="255" y="1304"/>
                    </a:lnTo>
                    <a:lnTo>
                      <a:pt x="312" y="1247"/>
                    </a:lnTo>
                    <a:lnTo>
                      <a:pt x="198" y="1190"/>
                    </a:lnTo>
                    <a:lnTo>
                      <a:pt x="255" y="1105"/>
                    </a:lnTo>
                    <a:lnTo>
                      <a:pt x="198" y="1105"/>
                    </a:lnTo>
                    <a:lnTo>
                      <a:pt x="170" y="1049"/>
                    </a:lnTo>
                    <a:lnTo>
                      <a:pt x="57" y="1077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28" y="964"/>
                    </a:lnTo>
                    <a:lnTo>
                      <a:pt x="170" y="907"/>
                    </a:lnTo>
                    <a:lnTo>
                      <a:pt x="227" y="964"/>
                    </a:lnTo>
                    <a:lnTo>
                      <a:pt x="283" y="935"/>
                    </a:lnTo>
                    <a:lnTo>
                      <a:pt x="312" y="879"/>
                    </a:lnTo>
                    <a:lnTo>
                      <a:pt x="283" y="850"/>
                    </a:lnTo>
                    <a:lnTo>
                      <a:pt x="255" y="680"/>
                    </a:lnTo>
                    <a:lnTo>
                      <a:pt x="312" y="595"/>
                    </a:lnTo>
                    <a:lnTo>
                      <a:pt x="340" y="708"/>
                    </a:lnTo>
                    <a:lnTo>
                      <a:pt x="425" y="680"/>
                    </a:lnTo>
                    <a:lnTo>
                      <a:pt x="397" y="538"/>
                    </a:lnTo>
                    <a:lnTo>
                      <a:pt x="397" y="425"/>
                    </a:lnTo>
                    <a:lnTo>
                      <a:pt x="482" y="397"/>
                    </a:lnTo>
                    <a:lnTo>
                      <a:pt x="510" y="283"/>
                    </a:lnTo>
                    <a:lnTo>
                      <a:pt x="453" y="227"/>
                    </a:lnTo>
                    <a:lnTo>
                      <a:pt x="510" y="28"/>
                    </a:lnTo>
                    <a:lnTo>
                      <a:pt x="567" y="0"/>
                    </a:lnTo>
                    <a:lnTo>
                      <a:pt x="510" y="198"/>
                    </a:lnTo>
                    <a:lnTo>
                      <a:pt x="595" y="255"/>
                    </a:lnTo>
                    <a:lnTo>
                      <a:pt x="567" y="510"/>
                    </a:lnTo>
                    <a:lnTo>
                      <a:pt x="482" y="623"/>
                    </a:lnTo>
                    <a:lnTo>
                      <a:pt x="510" y="680"/>
                    </a:lnTo>
                    <a:lnTo>
                      <a:pt x="453" y="737"/>
                    </a:lnTo>
                    <a:lnTo>
                      <a:pt x="482" y="793"/>
                    </a:lnTo>
                    <a:lnTo>
                      <a:pt x="453" y="850"/>
                    </a:lnTo>
                    <a:lnTo>
                      <a:pt x="510" y="879"/>
                    </a:lnTo>
                    <a:lnTo>
                      <a:pt x="652" y="850"/>
                    </a:lnTo>
                    <a:lnTo>
                      <a:pt x="652" y="793"/>
                    </a:lnTo>
                    <a:lnTo>
                      <a:pt x="737" y="793"/>
                    </a:lnTo>
                    <a:lnTo>
                      <a:pt x="822" y="680"/>
                    </a:lnTo>
                    <a:lnTo>
                      <a:pt x="907" y="737"/>
                    </a:lnTo>
                    <a:lnTo>
                      <a:pt x="822" y="850"/>
                    </a:lnTo>
                    <a:lnTo>
                      <a:pt x="850" y="907"/>
                    </a:lnTo>
                    <a:lnTo>
                      <a:pt x="680" y="1105"/>
                    </a:lnTo>
                    <a:lnTo>
                      <a:pt x="595" y="1134"/>
                    </a:lnTo>
                    <a:lnTo>
                      <a:pt x="510" y="1020"/>
                    </a:lnTo>
                    <a:lnTo>
                      <a:pt x="539" y="1162"/>
                    </a:lnTo>
                    <a:lnTo>
                      <a:pt x="453" y="1275"/>
                    </a:lnTo>
                    <a:lnTo>
                      <a:pt x="510" y="1474"/>
                    </a:lnTo>
                    <a:lnTo>
                      <a:pt x="482" y="1531"/>
                    </a:lnTo>
                    <a:lnTo>
                      <a:pt x="397" y="1502"/>
                    </a:lnTo>
                    <a:lnTo>
                      <a:pt x="340" y="1531"/>
                    </a:lnTo>
                    <a:lnTo>
                      <a:pt x="368" y="1616"/>
                    </a:lnTo>
                    <a:lnTo>
                      <a:pt x="368" y="17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2133" y="2230"/>
                <a:ext cx="113" cy="114"/>
              </a:xfrm>
              <a:custGeom>
                <a:avLst/>
                <a:gdLst>
                  <a:gd name="T0" fmla="*/ 113 w 113"/>
                  <a:gd name="T1" fmla="*/ 0 h 114"/>
                  <a:gd name="T2" fmla="*/ 28 w 113"/>
                  <a:gd name="T3" fmla="*/ 0 h 114"/>
                  <a:gd name="T4" fmla="*/ 0 w 113"/>
                  <a:gd name="T5" fmla="*/ 114 h 114"/>
                  <a:gd name="T6" fmla="*/ 56 w 113"/>
                  <a:gd name="T7" fmla="*/ 114 h 114"/>
                  <a:gd name="T8" fmla="*/ 113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113" y="0"/>
                    </a:moveTo>
                    <a:lnTo>
                      <a:pt x="28" y="0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2274" y="2230"/>
                <a:ext cx="312" cy="199"/>
              </a:xfrm>
              <a:custGeom>
                <a:avLst/>
                <a:gdLst>
                  <a:gd name="T0" fmla="*/ 85 w 312"/>
                  <a:gd name="T1" fmla="*/ 0 h 199"/>
                  <a:gd name="T2" fmla="*/ 0 w 312"/>
                  <a:gd name="T3" fmla="*/ 57 h 199"/>
                  <a:gd name="T4" fmla="*/ 57 w 312"/>
                  <a:gd name="T5" fmla="*/ 114 h 199"/>
                  <a:gd name="T6" fmla="*/ 57 w 312"/>
                  <a:gd name="T7" fmla="*/ 199 h 199"/>
                  <a:gd name="T8" fmla="*/ 114 w 312"/>
                  <a:gd name="T9" fmla="*/ 142 h 199"/>
                  <a:gd name="T10" fmla="*/ 312 w 312"/>
                  <a:gd name="T11" fmla="*/ 170 h 199"/>
                  <a:gd name="T12" fmla="*/ 227 w 312"/>
                  <a:gd name="T13" fmla="*/ 85 h 199"/>
                  <a:gd name="T14" fmla="*/ 312 w 312"/>
                  <a:gd name="T15" fmla="*/ 57 h 199"/>
                  <a:gd name="T16" fmla="*/ 284 w 312"/>
                  <a:gd name="T17" fmla="*/ 0 h 199"/>
                  <a:gd name="T18" fmla="*/ 170 w 312"/>
                  <a:gd name="T19" fmla="*/ 57 h 199"/>
                  <a:gd name="T20" fmla="*/ 85 w 312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199">
                    <a:moveTo>
                      <a:pt x="85" y="0"/>
                    </a:moveTo>
                    <a:lnTo>
                      <a:pt x="0" y="57"/>
                    </a:lnTo>
                    <a:lnTo>
                      <a:pt x="57" y="114"/>
                    </a:lnTo>
                    <a:lnTo>
                      <a:pt x="57" y="199"/>
                    </a:lnTo>
                    <a:lnTo>
                      <a:pt x="114" y="142"/>
                    </a:lnTo>
                    <a:lnTo>
                      <a:pt x="312" y="170"/>
                    </a:lnTo>
                    <a:lnTo>
                      <a:pt x="227" y="85"/>
                    </a:lnTo>
                    <a:lnTo>
                      <a:pt x="312" y="57"/>
                    </a:lnTo>
                    <a:lnTo>
                      <a:pt x="284" y="0"/>
                    </a:lnTo>
                    <a:lnTo>
                      <a:pt x="170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615" y="2259"/>
                <a:ext cx="141" cy="311"/>
              </a:xfrm>
              <a:custGeom>
                <a:avLst/>
                <a:gdLst>
                  <a:gd name="T0" fmla="*/ 85 w 141"/>
                  <a:gd name="T1" fmla="*/ 0 h 311"/>
                  <a:gd name="T2" fmla="*/ 0 w 141"/>
                  <a:gd name="T3" fmla="*/ 56 h 311"/>
                  <a:gd name="T4" fmla="*/ 85 w 141"/>
                  <a:gd name="T5" fmla="*/ 311 h 311"/>
                  <a:gd name="T6" fmla="*/ 85 w 141"/>
                  <a:gd name="T7" fmla="*/ 141 h 311"/>
                  <a:gd name="T8" fmla="*/ 141 w 141"/>
                  <a:gd name="T9" fmla="*/ 113 h 311"/>
                  <a:gd name="T10" fmla="*/ 85 w 141"/>
                  <a:gd name="T11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311">
                    <a:moveTo>
                      <a:pt x="85" y="0"/>
                    </a:moveTo>
                    <a:lnTo>
                      <a:pt x="0" y="56"/>
                    </a:lnTo>
                    <a:lnTo>
                      <a:pt x="85" y="311"/>
                    </a:lnTo>
                    <a:lnTo>
                      <a:pt x="85" y="141"/>
                    </a:lnTo>
                    <a:lnTo>
                      <a:pt x="141" y="113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3068" y="3194"/>
                <a:ext cx="199" cy="170"/>
              </a:xfrm>
              <a:custGeom>
                <a:avLst/>
                <a:gdLst>
                  <a:gd name="T0" fmla="*/ 85 w 199"/>
                  <a:gd name="T1" fmla="*/ 0 h 170"/>
                  <a:gd name="T2" fmla="*/ 0 w 199"/>
                  <a:gd name="T3" fmla="*/ 113 h 170"/>
                  <a:gd name="T4" fmla="*/ 28 w 199"/>
                  <a:gd name="T5" fmla="*/ 170 h 170"/>
                  <a:gd name="T6" fmla="*/ 142 w 199"/>
                  <a:gd name="T7" fmla="*/ 142 h 170"/>
                  <a:gd name="T8" fmla="*/ 199 w 199"/>
                  <a:gd name="T9" fmla="*/ 28 h 170"/>
                  <a:gd name="T10" fmla="*/ 142 w 199"/>
                  <a:gd name="T11" fmla="*/ 28 h 170"/>
                  <a:gd name="T12" fmla="*/ 85 w 199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9" h="170">
                    <a:moveTo>
                      <a:pt x="85" y="0"/>
                    </a:moveTo>
                    <a:lnTo>
                      <a:pt x="0" y="113"/>
                    </a:lnTo>
                    <a:lnTo>
                      <a:pt x="28" y="170"/>
                    </a:lnTo>
                    <a:lnTo>
                      <a:pt x="142" y="142"/>
                    </a:lnTo>
                    <a:lnTo>
                      <a:pt x="199" y="28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3550" y="3194"/>
                <a:ext cx="142" cy="142"/>
              </a:xfrm>
              <a:custGeom>
                <a:avLst/>
                <a:gdLst>
                  <a:gd name="T0" fmla="*/ 0 w 142"/>
                  <a:gd name="T1" fmla="*/ 28 h 142"/>
                  <a:gd name="T2" fmla="*/ 0 w 142"/>
                  <a:gd name="T3" fmla="*/ 113 h 142"/>
                  <a:gd name="T4" fmla="*/ 85 w 142"/>
                  <a:gd name="T5" fmla="*/ 142 h 142"/>
                  <a:gd name="T6" fmla="*/ 142 w 142"/>
                  <a:gd name="T7" fmla="*/ 113 h 142"/>
                  <a:gd name="T8" fmla="*/ 85 w 142"/>
                  <a:gd name="T9" fmla="*/ 57 h 142"/>
                  <a:gd name="T10" fmla="*/ 85 w 142"/>
                  <a:gd name="T11" fmla="*/ 0 h 142"/>
                  <a:gd name="T12" fmla="*/ 0 w 142"/>
                  <a:gd name="T13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0" y="28"/>
                    </a:moveTo>
                    <a:lnTo>
                      <a:pt x="0" y="113"/>
                    </a:lnTo>
                    <a:lnTo>
                      <a:pt x="85" y="142"/>
                    </a:lnTo>
                    <a:lnTo>
                      <a:pt x="142" y="113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3805" y="1096"/>
                <a:ext cx="170" cy="482"/>
              </a:xfrm>
              <a:custGeom>
                <a:avLst/>
                <a:gdLst>
                  <a:gd name="T0" fmla="*/ 142 w 170"/>
                  <a:gd name="T1" fmla="*/ 0 h 482"/>
                  <a:gd name="T2" fmla="*/ 57 w 170"/>
                  <a:gd name="T3" fmla="*/ 57 h 482"/>
                  <a:gd name="T4" fmla="*/ 57 w 170"/>
                  <a:gd name="T5" fmla="*/ 284 h 482"/>
                  <a:gd name="T6" fmla="*/ 0 w 170"/>
                  <a:gd name="T7" fmla="*/ 425 h 482"/>
                  <a:gd name="T8" fmla="*/ 57 w 170"/>
                  <a:gd name="T9" fmla="*/ 482 h 482"/>
                  <a:gd name="T10" fmla="*/ 142 w 170"/>
                  <a:gd name="T11" fmla="*/ 482 h 482"/>
                  <a:gd name="T12" fmla="*/ 170 w 170"/>
                  <a:gd name="T13" fmla="*/ 425 h 482"/>
                  <a:gd name="T14" fmla="*/ 142 w 170"/>
                  <a:gd name="T15" fmla="*/ 369 h 482"/>
                  <a:gd name="T16" fmla="*/ 170 w 170"/>
                  <a:gd name="T17" fmla="*/ 284 h 482"/>
                  <a:gd name="T18" fmla="*/ 142 w 170"/>
                  <a:gd name="T19" fmla="*/ 170 h 482"/>
                  <a:gd name="T20" fmla="*/ 142 w 170"/>
                  <a:gd name="T21" fmla="*/ 114 h 482"/>
                  <a:gd name="T22" fmla="*/ 170 w 170"/>
                  <a:gd name="T23" fmla="*/ 29 h 482"/>
                  <a:gd name="T24" fmla="*/ 142 w 170"/>
                  <a:gd name="T2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482">
                    <a:moveTo>
                      <a:pt x="142" y="0"/>
                    </a:moveTo>
                    <a:lnTo>
                      <a:pt x="57" y="57"/>
                    </a:lnTo>
                    <a:lnTo>
                      <a:pt x="57" y="284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142" y="482"/>
                    </a:lnTo>
                    <a:lnTo>
                      <a:pt x="170" y="425"/>
                    </a:lnTo>
                    <a:lnTo>
                      <a:pt x="142" y="369"/>
                    </a:lnTo>
                    <a:lnTo>
                      <a:pt x="170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170" y="29"/>
                    </a:lnTo>
                    <a:lnTo>
                      <a:pt x="14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202" y="784"/>
                <a:ext cx="369" cy="199"/>
              </a:xfrm>
              <a:custGeom>
                <a:avLst/>
                <a:gdLst>
                  <a:gd name="T0" fmla="*/ 0 w 369"/>
                  <a:gd name="T1" fmla="*/ 199 h 199"/>
                  <a:gd name="T2" fmla="*/ 113 w 369"/>
                  <a:gd name="T3" fmla="*/ 85 h 199"/>
                  <a:gd name="T4" fmla="*/ 227 w 369"/>
                  <a:gd name="T5" fmla="*/ 0 h 199"/>
                  <a:gd name="T6" fmla="*/ 255 w 369"/>
                  <a:gd name="T7" fmla="*/ 85 h 199"/>
                  <a:gd name="T8" fmla="*/ 312 w 369"/>
                  <a:gd name="T9" fmla="*/ 85 h 199"/>
                  <a:gd name="T10" fmla="*/ 312 w 369"/>
                  <a:gd name="T11" fmla="*/ 29 h 199"/>
                  <a:gd name="T12" fmla="*/ 369 w 369"/>
                  <a:gd name="T13" fmla="*/ 57 h 199"/>
                  <a:gd name="T14" fmla="*/ 340 w 369"/>
                  <a:gd name="T15" fmla="*/ 142 h 199"/>
                  <a:gd name="T16" fmla="*/ 255 w 369"/>
                  <a:gd name="T17" fmla="*/ 199 h 199"/>
                  <a:gd name="T18" fmla="*/ 199 w 369"/>
                  <a:gd name="T19" fmla="*/ 199 h 199"/>
                  <a:gd name="T20" fmla="*/ 142 w 369"/>
                  <a:gd name="T21" fmla="*/ 142 h 199"/>
                  <a:gd name="T22" fmla="*/ 113 w 369"/>
                  <a:gd name="T23" fmla="*/ 199 h 199"/>
                  <a:gd name="T24" fmla="*/ 0 w 369"/>
                  <a:gd name="T25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199">
                    <a:moveTo>
                      <a:pt x="0" y="199"/>
                    </a:moveTo>
                    <a:lnTo>
                      <a:pt x="113" y="85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340" y="142"/>
                    </a:lnTo>
                    <a:lnTo>
                      <a:pt x="255" y="199"/>
                    </a:lnTo>
                    <a:lnTo>
                      <a:pt x="199" y="199"/>
                    </a:lnTo>
                    <a:lnTo>
                      <a:pt x="142" y="142"/>
                    </a:lnTo>
                    <a:lnTo>
                      <a:pt x="113" y="199"/>
                    </a:lnTo>
                    <a:lnTo>
                      <a:pt x="0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259" y="1040"/>
                <a:ext cx="170" cy="198"/>
              </a:xfrm>
              <a:custGeom>
                <a:avLst/>
                <a:gdLst>
                  <a:gd name="T0" fmla="*/ 113 w 170"/>
                  <a:gd name="T1" fmla="*/ 0 h 198"/>
                  <a:gd name="T2" fmla="*/ 170 w 170"/>
                  <a:gd name="T3" fmla="*/ 85 h 198"/>
                  <a:gd name="T4" fmla="*/ 56 w 170"/>
                  <a:gd name="T5" fmla="*/ 141 h 198"/>
                  <a:gd name="T6" fmla="*/ 28 w 170"/>
                  <a:gd name="T7" fmla="*/ 198 h 198"/>
                  <a:gd name="T8" fmla="*/ 0 w 170"/>
                  <a:gd name="T9" fmla="*/ 198 h 198"/>
                  <a:gd name="T10" fmla="*/ 0 w 170"/>
                  <a:gd name="T11" fmla="*/ 85 h 198"/>
                  <a:gd name="T12" fmla="*/ 85 w 170"/>
                  <a:gd name="T13" fmla="*/ 85 h 198"/>
                  <a:gd name="T14" fmla="*/ 113 w 170"/>
                  <a:gd name="T15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98">
                    <a:moveTo>
                      <a:pt x="113" y="0"/>
                    </a:moveTo>
                    <a:lnTo>
                      <a:pt x="170" y="85"/>
                    </a:lnTo>
                    <a:lnTo>
                      <a:pt x="56" y="141"/>
                    </a:lnTo>
                    <a:lnTo>
                      <a:pt x="28" y="198"/>
                    </a:lnTo>
                    <a:lnTo>
                      <a:pt x="0" y="198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5109" y="983"/>
                <a:ext cx="312" cy="340"/>
              </a:xfrm>
              <a:custGeom>
                <a:avLst/>
                <a:gdLst>
                  <a:gd name="T0" fmla="*/ 142 w 312"/>
                  <a:gd name="T1" fmla="*/ 0 h 340"/>
                  <a:gd name="T2" fmla="*/ 142 w 312"/>
                  <a:gd name="T3" fmla="*/ 85 h 340"/>
                  <a:gd name="T4" fmla="*/ 114 w 312"/>
                  <a:gd name="T5" fmla="*/ 142 h 340"/>
                  <a:gd name="T6" fmla="*/ 114 w 312"/>
                  <a:gd name="T7" fmla="*/ 198 h 340"/>
                  <a:gd name="T8" fmla="*/ 0 w 312"/>
                  <a:gd name="T9" fmla="*/ 255 h 340"/>
                  <a:gd name="T10" fmla="*/ 142 w 312"/>
                  <a:gd name="T11" fmla="*/ 340 h 340"/>
                  <a:gd name="T12" fmla="*/ 142 w 312"/>
                  <a:gd name="T13" fmla="*/ 255 h 340"/>
                  <a:gd name="T14" fmla="*/ 199 w 312"/>
                  <a:gd name="T15" fmla="*/ 283 h 340"/>
                  <a:gd name="T16" fmla="*/ 227 w 312"/>
                  <a:gd name="T17" fmla="*/ 198 h 340"/>
                  <a:gd name="T18" fmla="*/ 312 w 312"/>
                  <a:gd name="T19" fmla="*/ 227 h 340"/>
                  <a:gd name="T20" fmla="*/ 312 w 312"/>
                  <a:gd name="T21" fmla="*/ 198 h 340"/>
                  <a:gd name="T22" fmla="*/ 255 w 312"/>
                  <a:gd name="T23" fmla="*/ 142 h 340"/>
                  <a:gd name="T24" fmla="*/ 255 w 312"/>
                  <a:gd name="T25" fmla="*/ 85 h 340"/>
                  <a:gd name="T26" fmla="*/ 227 w 312"/>
                  <a:gd name="T27" fmla="*/ 28 h 340"/>
                  <a:gd name="T28" fmla="*/ 170 w 312"/>
                  <a:gd name="T29" fmla="*/ 0 h 340"/>
                  <a:gd name="T30" fmla="*/ 142 w 312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40">
                    <a:moveTo>
                      <a:pt x="142" y="0"/>
                    </a:moveTo>
                    <a:lnTo>
                      <a:pt x="142" y="85"/>
                    </a:lnTo>
                    <a:lnTo>
                      <a:pt x="114" y="142"/>
                    </a:lnTo>
                    <a:lnTo>
                      <a:pt x="114" y="198"/>
                    </a:lnTo>
                    <a:lnTo>
                      <a:pt x="0" y="255"/>
                    </a:lnTo>
                    <a:lnTo>
                      <a:pt x="142" y="340"/>
                    </a:lnTo>
                    <a:lnTo>
                      <a:pt x="142" y="255"/>
                    </a:lnTo>
                    <a:lnTo>
                      <a:pt x="199" y="283"/>
                    </a:lnTo>
                    <a:lnTo>
                      <a:pt x="227" y="198"/>
                    </a:lnTo>
                    <a:lnTo>
                      <a:pt x="312" y="227"/>
                    </a:lnTo>
                    <a:lnTo>
                      <a:pt x="312" y="198"/>
                    </a:lnTo>
                    <a:lnTo>
                      <a:pt x="255" y="142"/>
                    </a:lnTo>
                    <a:lnTo>
                      <a:pt x="255" y="85"/>
                    </a:lnTo>
                    <a:lnTo>
                      <a:pt x="227" y="28"/>
                    </a:lnTo>
                    <a:lnTo>
                      <a:pt x="170" y="0"/>
                    </a:lnTo>
                    <a:lnTo>
                      <a:pt x="14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230" y="2570"/>
                <a:ext cx="227" cy="142"/>
              </a:xfrm>
              <a:custGeom>
                <a:avLst/>
                <a:gdLst>
                  <a:gd name="T0" fmla="*/ 227 w 227"/>
                  <a:gd name="T1" fmla="*/ 0 h 142"/>
                  <a:gd name="T2" fmla="*/ 0 w 227"/>
                  <a:gd name="T3" fmla="*/ 57 h 142"/>
                  <a:gd name="T4" fmla="*/ 142 w 227"/>
                  <a:gd name="T5" fmla="*/ 142 h 142"/>
                  <a:gd name="T6" fmla="*/ 142 w 227"/>
                  <a:gd name="T7" fmla="*/ 85 h 142"/>
                  <a:gd name="T8" fmla="*/ 227 w 227"/>
                  <a:gd name="T9" fmla="*/ 85 h 142"/>
                  <a:gd name="T10" fmla="*/ 227 w 227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142">
                    <a:moveTo>
                      <a:pt x="227" y="0"/>
                    </a:moveTo>
                    <a:lnTo>
                      <a:pt x="0" y="5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227" y="85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4542" y="2344"/>
                <a:ext cx="85" cy="198"/>
              </a:xfrm>
              <a:custGeom>
                <a:avLst/>
                <a:gdLst>
                  <a:gd name="T0" fmla="*/ 0 w 85"/>
                  <a:gd name="T1" fmla="*/ 0 h 198"/>
                  <a:gd name="T2" fmla="*/ 0 w 85"/>
                  <a:gd name="T3" fmla="*/ 85 h 198"/>
                  <a:gd name="T4" fmla="*/ 29 w 85"/>
                  <a:gd name="T5" fmla="*/ 113 h 198"/>
                  <a:gd name="T6" fmla="*/ 0 w 85"/>
                  <a:gd name="T7" fmla="*/ 141 h 198"/>
                  <a:gd name="T8" fmla="*/ 0 w 85"/>
                  <a:gd name="T9" fmla="*/ 198 h 198"/>
                  <a:gd name="T10" fmla="*/ 57 w 85"/>
                  <a:gd name="T11" fmla="*/ 170 h 198"/>
                  <a:gd name="T12" fmla="*/ 85 w 85"/>
                  <a:gd name="T13" fmla="*/ 113 h 198"/>
                  <a:gd name="T14" fmla="*/ 57 w 85"/>
                  <a:gd name="T15" fmla="*/ 56 h 198"/>
                  <a:gd name="T16" fmla="*/ 85 w 85"/>
                  <a:gd name="T17" fmla="*/ 56 h 198"/>
                  <a:gd name="T18" fmla="*/ 57 w 85"/>
                  <a:gd name="T19" fmla="*/ 0 h 198"/>
                  <a:gd name="T20" fmla="*/ 0 w 85"/>
                  <a:gd name="T21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198">
                    <a:moveTo>
                      <a:pt x="0" y="0"/>
                    </a:moveTo>
                    <a:lnTo>
                      <a:pt x="0" y="85"/>
                    </a:lnTo>
                    <a:lnTo>
                      <a:pt x="29" y="113"/>
                    </a:lnTo>
                    <a:lnTo>
                      <a:pt x="0" y="141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85" y="113"/>
                    </a:lnTo>
                    <a:lnTo>
                      <a:pt x="57" y="56"/>
                    </a:lnTo>
                    <a:lnTo>
                      <a:pt x="85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3607" y="1295"/>
                <a:ext cx="907" cy="1190"/>
              </a:xfrm>
              <a:custGeom>
                <a:avLst/>
                <a:gdLst>
                  <a:gd name="T0" fmla="*/ 0 w 907"/>
                  <a:gd name="T1" fmla="*/ 1020 h 1190"/>
                  <a:gd name="T2" fmla="*/ 28 w 907"/>
                  <a:gd name="T3" fmla="*/ 1049 h 1190"/>
                  <a:gd name="T4" fmla="*/ 0 w 907"/>
                  <a:gd name="T5" fmla="*/ 1105 h 1190"/>
                  <a:gd name="T6" fmla="*/ 85 w 907"/>
                  <a:gd name="T7" fmla="*/ 1190 h 1190"/>
                  <a:gd name="T8" fmla="*/ 312 w 907"/>
                  <a:gd name="T9" fmla="*/ 1134 h 1190"/>
                  <a:gd name="T10" fmla="*/ 425 w 907"/>
                  <a:gd name="T11" fmla="*/ 1049 h 1190"/>
                  <a:gd name="T12" fmla="*/ 425 w 907"/>
                  <a:gd name="T13" fmla="*/ 964 h 1190"/>
                  <a:gd name="T14" fmla="*/ 482 w 907"/>
                  <a:gd name="T15" fmla="*/ 964 h 1190"/>
                  <a:gd name="T16" fmla="*/ 595 w 907"/>
                  <a:gd name="T17" fmla="*/ 765 h 1190"/>
                  <a:gd name="T18" fmla="*/ 652 w 907"/>
                  <a:gd name="T19" fmla="*/ 737 h 1190"/>
                  <a:gd name="T20" fmla="*/ 652 w 907"/>
                  <a:gd name="T21" fmla="*/ 680 h 1190"/>
                  <a:gd name="T22" fmla="*/ 567 w 907"/>
                  <a:gd name="T23" fmla="*/ 623 h 1190"/>
                  <a:gd name="T24" fmla="*/ 708 w 907"/>
                  <a:gd name="T25" fmla="*/ 595 h 1190"/>
                  <a:gd name="T26" fmla="*/ 652 w 907"/>
                  <a:gd name="T27" fmla="*/ 538 h 1190"/>
                  <a:gd name="T28" fmla="*/ 708 w 907"/>
                  <a:gd name="T29" fmla="*/ 538 h 1190"/>
                  <a:gd name="T30" fmla="*/ 765 w 907"/>
                  <a:gd name="T31" fmla="*/ 482 h 1190"/>
                  <a:gd name="T32" fmla="*/ 680 w 907"/>
                  <a:gd name="T33" fmla="*/ 453 h 1190"/>
                  <a:gd name="T34" fmla="*/ 680 w 907"/>
                  <a:gd name="T35" fmla="*/ 425 h 1190"/>
                  <a:gd name="T36" fmla="*/ 822 w 907"/>
                  <a:gd name="T37" fmla="*/ 397 h 1190"/>
                  <a:gd name="T38" fmla="*/ 822 w 907"/>
                  <a:gd name="T39" fmla="*/ 283 h 1190"/>
                  <a:gd name="T40" fmla="*/ 907 w 907"/>
                  <a:gd name="T41" fmla="*/ 255 h 1190"/>
                  <a:gd name="T42" fmla="*/ 850 w 907"/>
                  <a:gd name="T43" fmla="*/ 170 h 1190"/>
                  <a:gd name="T44" fmla="*/ 879 w 907"/>
                  <a:gd name="T45" fmla="*/ 141 h 1190"/>
                  <a:gd name="T46" fmla="*/ 850 w 907"/>
                  <a:gd name="T47" fmla="*/ 85 h 1190"/>
                  <a:gd name="T48" fmla="*/ 879 w 907"/>
                  <a:gd name="T49" fmla="*/ 56 h 1190"/>
                  <a:gd name="T50" fmla="*/ 850 w 907"/>
                  <a:gd name="T51" fmla="*/ 0 h 1190"/>
                  <a:gd name="T52" fmla="*/ 708 w 907"/>
                  <a:gd name="T53" fmla="*/ 0 h 1190"/>
                  <a:gd name="T54" fmla="*/ 680 w 907"/>
                  <a:gd name="T55" fmla="*/ 28 h 1190"/>
                  <a:gd name="T56" fmla="*/ 708 w 907"/>
                  <a:gd name="T57" fmla="*/ 56 h 1190"/>
                  <a:gd name="T58" fmla="*/ 652 w 907"/>
                  <a:gd name="T59" fmla="*/ 85 h 1190"/>
                  <a:gd name="T60" fmla="*/ 737 w 907"/>
                  <a:gd name="T61" fmla="*/ 113 h 1190"/>
                  <a:gd name="T62" fmla="*/ 794 w 907"/>
                  <a:gd name="T63" fmla="*/ 85 h 1190"/>
                  <a:gd name="T64" fmla="*/ 822 w 907"/>
                  <a:gd name="T65" fmla="*/ 141 h 1190"/>
                  <a:gd name="T66" fmla="*/ 794 w 907"/>
                  <a:gd name="T67" fmla="*/ 170 h 1190"/>
                  <a:gd name="T68" fmla="*/ 737 w 907"/>
                  <a:gd name="T69" fmla="*/ 141 h 1190"/>
                  <a:gd name="T70" fmla="*/ 737 w 907"/>
                  <a:gd name="T71" fmla="*/ 198 h 1190"/>
                  <a:gd name="T72" fmla="*/ 708 w 907"/>
                  <a:gd name="T73" fmla="*/ 283 h 1190"/>
                  <a:gd name="T74" fmla="*/ 680 w 907"/>
                  <a:gd name="T75" fmla="*/ 255 h 1190"/>
                  <a:gd name="T76" fmla="*/ 708 w 907"/>
                  <a:gd name="T77" fmla="*/ 141 h 1190"/>
                  <a:gd name="T78" fmla="*/ 652 w 907"/>
                  <a:gd name="T79" fmla="*/ 141 h 1190"/>
                  <a:gd name="T80" fmla="*/ 595 w 907"/>
                  <a:gd name="T81" fmla="*/ 255 h 1190"/>
                  <a:gd name="T82" fmla="*/ 368 w 907"/>
                  <a:gd name="T83" fmla="*/ 283 h 1190"/>
                  <a:gd name="T84" fmla="*/ 368 w 907"/>
                  <a:gd name="T85" fmla="*/ 425 h 1190"/>
                  <a:gd name="T86" fmla="*/ 340 w 907"/>
                  <a:gd name="T87" fmla="*/ 453 h 1190"/>
                  <a:gd name="T88" fmla="*/ 425 w 907"/>
                  <a:gd name="T89" fmla="*/ 595 h 1190"/>
                  <a:gd name="T90" fmla="*/ 312 w 907"/>
                  <a:gd name="T91" fmla="*/ 595 h 1190"/>
                  <a:gd name="T92" fmla="*/ 312 w 907"/>
                  <a:gd name="T93" fmla="*/ 623 h 1190"/>
                  <a:gd name="T94" fmla="*/ 283 w 907"/>
                  <a:gd name="T95" fmla="*/ 680 h 1190"/>
                  <a:gd name="T96" fmla="*/ 227 w 907"/>
                  <a:gd name="T97" fmla="*/ 652 h 1190"/>
                  <a:gd name="T98" fmla="*/ 227 w 907"/>
                  <a:gd name="T99" fmla="*/ 765 h 1190"/>
                  <a:gd name="T100" fmla="*/ 340 w 907"/>
                  <a:gd name="T101" fmla="*/ 822 h 1190"/>
                  <a:gd name="T102" fmla="*/ 283 w 907"/>
                  <a:gd name="T103" fmla="*/ 879 h 1190"/>
                  <a:gd name="T104" fmla="*/ 227 w 907"/>
                  <a:gd name="T105" fmla="*/ 850 h 1190"/>
                  <a:gd name="T106" fmla="*/ 142 w 907"/>
                  <a:gd name="T107" fmla="*/ 907 h 1190"/>
                  <a:gd name="T108" fmla="*/ 142 w 907"/>
                  <a:gd name="T109" fmla="*/ 992 h 1190"/>
                  <a:gd name="T110" fmla="*/ 170 w 907"/>
                  <a:gd name="T111" fmla="*/ 1020 h 1190"/>
                  <a:gd name="T112" fmla="*/ 227 w 907"/>
                  <a:gd name="T113" fmla="*/ 1020 h 1190"/>
                  <a:gd name="T114" fmla="*/ 198 w 907"/>
                  <a:gd name="T115" fmla="*/ 1105 h 1190"/>
                  <a:gd name="T116" fmla="*/ 85 w 907"/>
                  <a:gd name="T117" fmla="*/ 1105 h 1190"/>
                  <a:gd name="T118" fmla="*/ 85 w 907"/>
                  <a:gd name="T119" fmla="*/ 1077 h 1190"/>
                  <a:gd name="T120" fmla="*/ 28 w 907"/>
                  <a:gd name="T121" fmla="*/ 992 h 1190"/>
                  <a:gd name="T122" fmla="*/ 0 w 907"/>
                  <a:gd name="T123" fmla="*/ 102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07" h="1190">
                    <a:moveTo>
                      <a:pt x="0" y="1020"/>
                    </a:moveTo>
                    <a:lnTo>
                      <a:pt x="28" y="1049"/>
                    </a:lnTo>
                    <a:lnTo>
                      <a:pt x="0" y="1105"/>
                    </a:lnTo>
                    <a:lnTo>
                      <a:pt x="85" y="1190"/>
                    </a:lnTo>
                    <a:lnTo>
                      <a:pt x="312" y="1134"/>
                    </a:lnTo>
                    <a:lnTo>
                      <a:pt x="425" y="104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95" y="765"/>
                    </a:lnTo>
                    <a:lnTo>
                      <a:pt x="652" y="737"/>
                    </a:lnTo>
                    <a:lnTo>
                      <a:pt x="652" y="680"/>
                    </a:lnTo>
                    <a:lnTo>
                      <a:pt x="567" y="623"/>
                    </a:lnTo>
                    <a:lnTo>
                      <a:pt x="708" y="595"/>
                    </a:lnTo>
                    <a:lnTo>
                      <a:pt x="652" y="538"/>
                    </a:lnTo>
                    <a:lnTo>
                      <a:pt x="708" y="538"/>
                    </a:lnTo>
                    <a:lnTo>
                      <a:pt x="765" y="482"/>
                    </a:lnTo>
                    <a:lnTo>
                      <a:pt x="680" y="453"/>
                    </a:lnTo>
                    <a:lnTo>
                      <a:pt x="680" y="425"/>
                    </a:lnTo>
                    <a:lnTo>
                      <a:pt x="822" y="397"/>
                    </a:lnTo>
                    <a:lnTo>
                      <a:pt x="822" y="283"/>
                    </a:lnTo>
                    <a:lnTo>
                      <a:pt x="907" y="255"/>
                    </a:lnTo>
                    <a:lnTo>
                      <a:pt x="850" y="170"/>
                    </a:lnTo>
                    <a:lnTo>
                      <a:pt x="879" y="141"/>
                    </a:lnTo>
                    <a:lnTo>
                      <a:pt x="850" y="85"/>
                    </a:lnTo>
                    <a:lnTo>
                      <a:pt x="879" y="56"/>
                    </a:lnTo>
                    <a:lnTo>
                      <a:pt x="850" y="0"/>
                    </a:lnTo>
                    <a:lnTo>
                      <a:pt x="708" y="0"/>
                    </a:lnTo>
                    <a:lnTo>
                      <a:pt x="680" y="28"/>
                    </a:lnTo>
                    <a:lnTo>
                      <a:pt x="708" y="56"/>
                    </a:lnTo>
                    <a:lnTo>
                      <a:pt x="652" y="85"/>
                    </a:lnTo>
                    <a:lnTo>
                      <a:pt x="737" y="113"/>
                    </a:lnTo>
                    <a:lnTo>
                      <a:pt x="794" y="85"/>
                    </a:lnTo>
                    <a:lnTo>
                      <a:pt x="822" y="141"/>
                    </a:lnTo>
                    <a:lnTo>
                      <a:pt x="794" y="170"/>
                    </a:lnTo>
                    <a:lnTo>
                      <a:pt x="737" y="141"/>
                    </a:lnTo>
                    <a:lnTo>
                      <a:pt x="737" y="198"/>
                    </a:lnTo>
                    <a:lnTo>
                      <a:pt x="708" y="283"/>
                    </a:lnTo>
                    <a:lnTo>
                      <a:pt x="680" y="255"/>
                    </a:lnTo>
                    <a:lnTo>
                      <a:pt x="708" y="141"/>
                    </a:lnTo>
                    <a:lnTo>
                      <a:pt x="652" y="141"/>
                    </a:lnTo>
                    <a:lnTo>
                      <a:pt x="595" y="255"/>
                    </a:lnTo>
                    <a:lnTo>
                      <a:pt x="368" y="283"/>
                    </a:lnTo>
                    <a:lnTo>
                      <a:pt x="368" y="425"/>
                    </a:lnTo>
                    <a:lnTo>
                      <a:pt x="340" y="453"/>
                    </a:lnTo>
                    <a:lnTo>
                      <a:pt x="42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283" y="680"/>
                    </a:lnTo>
                    <a:lnTo>
                      <a:pt x="227" y="652"/>
                    </a:lnTo>
                    <a:lnTo>
                      <a:pt x="227" y="765"/>
                    </a:lnTo>
                    <a:lnTo>
                      <a:pt x="340" y="822"/>
                    </a:lnTo>
                    <a:lnTo>
                      <a:pt x="283" y="879"/>
                    </a:lnTo>
                    <a:lnTo>
                      <a:pt x="227" y="850"/>
                    </a:lnTo>
                    <a:lnTo>
                      <a:pt x="142" y="907"/>
                    </a:lnTo>
                    <a:lnTo>
                      <a:pt x="142" y="992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198" y="1105"/>
                    </a:lnTo>
                    <a:lnTo>
                      <a:pt x="85" y="1105"/>
                    </a:lnTo>
                    <a:lnTo>
                      <a:pt x="85" y="1077"/>
                    </a:lnTo>
                    <a:lnTo>
                      <a:pt x="28" y="992"/>
                    </a:lnTo>
                    <a:lnTo>
                      <a:pt x="0" y="102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5081" y="1011"/>
                <a:ext cx="113" cy="85"/>
              </a:xfrm>
              <a:custGeom>
                <a:avLst/>
                <a:gdLst>
                  <a:gd name="T0" fmla="*/ 113 w 113"/>
                  <a:gd name="T1" fmla="*/ 29 h 85"/>
                  <a:gd name="T2" fmla="*/ 57 w 113"/>
                  <a:gd name="T3" fmla="*/ 85 h 85"/>
                  <a:gd name="T4" fmla="*/ 0 w 113"/>
                  <a:gd name="T5" fmla="*/ 29 h 85"/>
                  <a:gd name="T6" fmla="*/ 28 w 113"/>
                  <a:gd name="T7" fmla="*/ 0 h 85"/>
                  <a:gd name="T8" fmla="*/ 113 w 113"/>
                  <a:gd name="T9" fmla="*/ 2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113" y="29"/>
                    </a:moveTo>
                    <a:lnTo>
                      <a:pt x="57" y="85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5478" y="1266"/>
                <a:ext cx="255" cy="312"/>
              </a:xfrm>
              <a:custGeom>
                <a:avLst/>
                <a:gdLst>
                  <a:gd name="T0" fmla="*/ 0 w 255"/>
                  <a:gd name="T1" fmla="*/ 29 h 312"/>
                  <a:gd name="T2" fmla="*/ 57 w 255"/>
                  <a:gd name="T3" fmla="*/ 85 h 312"/>
                  <a:gd name="T4" fmla="*/ 28 w 255"/>
                  <a:gd name="T5" fmla="*/ 114 h 312"/>
                  <a:gd name="T6" fmla="*/ 28 w 255"/>
                  <a:gd name="T7" fmla="*/ 199 h 312"/>
                  <a:gd name="T8" fmla="*/ 0 w 255"/>
                  <a:gd name="T9" fmla="*/ 255 h 312"/>
                  <a:gd name="T10" fmla="*/ 28 w 255"/>
                  <a:gd name="T11" fmla="*/ 312 h 312"/>
                  <a:gd name="T12" fmla="*/ 85 w 255"/>
                  <a:gd name="T13" fmla="*/ 312 h 312"/>
                  <a:gd name="T14" fmla="*/ 85 w 255"/>
                  <a:gd name="T15" fmla="*/ 255 h 312"/>
                  <a:gd name="T16" fmla="*/ 170 w 255"/>
                  <a:gd name="T17" fmla="*/ 255 h 312"/>
                  <a:gd name="T18" fmla="*/ 170 w 255"/>
                  <a:gd name="T19" fmla="*/ 199 h 312"/>
                  <a:gd name="T20" fmla="*/ 227 w 255"/>
                  <a:gd name="T21" fmla="*/ 199 h 312"/>
                  <a:gd name="T22" fmla="*/ 255 w 255"/>
                  <a:gd name="T23" fmla="*/ 170 h 312"/>
                  <a:gd name="T24" fmla="*/ 198 w 255"/>
                  <a:gd name="T25" fmla="*/ 114 h 312"/>
                  <a:gd name="T26" fmla="*/ 170 w 255"/>
                  <a:gd name="T27" fmla="*/ 142 h 312"/>
                  <a:gd name="T28" fmla="*/ 142 w 255"/>
                  <a:gd name="T29" fmla="*/ 142 h 312"/>
                  <a:gd name="T30" fmla="*/ 170 w 255"/>
                  <a:gd name="T31" fmla="*/ 29 h 312"/>
                  <a:gd name="T32" fmla="*/ 85 w 255"/>
                  <a:gd name="T33" fmla="*/ 0 h 312"/>
                  <a:gd name="T34" fmla="*/ 0 w 255"/>
                  <a:gd name="T35" fmla="*/ 0 h 312"/>
                  <a:gd name="T36" fmla="*/ 0 w 255"/>
                  <a:gd name="T37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312">
                    <a:moveTo>
                      <a:pt x="0" y="29"/>
                    </a:moveTo>
                    <a:lnTo>
                      <a:pt x="57" y="85"/>
                    </a:lnTo>
                    <a:lnTo>
                      <a:pt x="28" y="114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170" y="199"/>
                    </a:lnTo>
                    <a:lnTo>
                      <a:pt x="227" y="199"/>
                    </a:lnTo>
                    <a:lnTo>
                      <a:pt x="255" y="170"/>
                    </a:lnTo>
                    <a:lnTo>
                      <a:pt x="198" y="114"/>
                    </a:lnTo>
                    <a:lnTo>
                      <a:pt x="170" y="142"/>
                    </a:lnTo>
                    <a:lnTo>
                      <a:pt x="142" y="142"/>
                    </a:lnTo>
                    <a:lnTo>
                      <a:pt x="170" y="29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4486" y="1351"/>
                <a:ext cx="963" cy="652"/>
              </a:xfrm>
              <a:custGeom>
                <a:avLst/>
                <a:gdLst>
                  <a:gd name="T0" fmla="*/ 141 w 963"/>
                  <a:gd name="T1" fmla="*/ 426 h 652"/>
                  <a:gd name="T2" fmla="*/ 113 w 963"/>
                  <a:gd name="T3" fmla="*/ 454 h 652"/>
                  <a:gd name="T4" fmla="*/ 85 w 963"/>
                  <a:gd name="T5" fmla="*/ 454 h 652"/>
                  <a:gd name="T6" fmla="*/ 56 w 963"/>
                  <a:gd name="T7" fmla="*/ 482 h 652"/>
                  <a:gd name="T8" fmla="*/ 28 w 963"/>
                  <a:gd name="T9" fmla="*/ 397 h 652"/>
                  <a:gd name="T10" fmla="*/ 0 w 963"/>
                  <a:gd name="T11" fmla="*/ 369 h 652"/>
                  <a:gd name="T12" fmla="*/ 0 w 963"/>
                  <a:gd name="T13" fmla="*/ 312 h 652"/>
                  <a:gd name="T14" fmla="*/ 56 w 963"/>
                  <a:gd name="T15" fmla="*/ 312 h 652"/>
                  <a:gd name="T16" fmla="*/ 56 w 963"/>
                  <a:gd name="T17" fmla="*/ 256 h 652"/>
                  <a:gd name="T18" fmla="*/ 85 w 963"/>
                  <a:gd name="T19" fmla="*/ 170 h 652"/>
                  <a:gd name="T20" fmla="*/ 28 w 963"/>
                  <a:gd name="T21" fmla="*/ 142 h 652"/>
                  <a:gd name="T22" fmla="*/ 85 w 963"/>
                  <a:gd name="T23" fmla="*/ 85 h 652"/>
                  <a:gd name="T24" fmla="*/ 170 w 963"/>
                  <a:gd name="T25" fmla="*/ 85 h 652"/>
                  <a:gd name="T26" fmla="*/ 141 w 963"/>
                  <a:gd name="T27" fmla="*/ 114 h 652"/>
                  <a:gd name="T28" fmla="*/ 170 w 963"/>
                  <a:gd name="T29" fmla="*/ 142 h 652"/>
                  <a:gd name="T30" fmla="*/ 226 w 963"/>
                  <a:gd name="T31" fmla="*/ 114 h 652"/>
                  <a:gd name="T32" fmla="*/ 255 w 963"/>
                  <a:gd name="T33" fmla="*/ 170 h 652"/>
                  <a:gd name="T34" fmla="*/ 311 w 963"/>
                  <a:gd name="T35" fmla="*/ 170 h 652"/>
                  <a:gd name="T36" fmla="*/ 283 w 963"/>
                  <a:gd name="T37" fmla="*/ 142 h 652"/>
                  <a:gd name="T38" fmla="*/ 340 w 963"/>
                  <a:gd name="T39" fmla="*/ 142 h 652"/>
                  <a:gd name="T40" fmla="*/ 453 w 963"/>
                  <a:gd name="T41" fmla="*/ 57 h 652"/>
                  <a:gd name="T42" fmla="*/ 425 w 963"/>
                  <a:gd name="T43" fmla="*/ 29 h 652"/>
                  <a:gd name="T44" fmla="*/ 453 w 963"/>
                  <a:gd name="T45" fmla="*/ 0 h 652"/>
                  <a:gd name="T46" fmla="*/ 538 w 963"/>
                  <a:gd name="T47" fmla="*/ 57 h 652"/>
                  <a:gd name="T48" fmla="*/ 510 w 963"/>
                  <a:gd name="T49" fmla="*/ 85 h 652"/>
                  <a:gd name="T50" fmla="*/ 482 w 963"/>
                  <a:gd name="T51" fmla="*/ 85 h 652"/>
                  <a:gd name="T52" fmla="*/ 453 w 963"/>
                  <a:gd name="T53" fmla="*/ 170 h 652"/>
                  <a:gd name="T54" fmla="*/ 482 w 963"/>
                  <a:gd name="T55" fmla="*/ 199 h 652"/>
                  <a:gd name="T56" fmla="*/ 510 w 963"/>
                  <a:gd name="T57" fmla="*/ 199 h 652"/>
                  <a:gd name="T58" fmla="*/ 595 w 963"/>
                  <a:gd name="T59" fmla="*/ 256 h 652"/>
                  <a:gd name="T60" fmla="*/ 680 w 963"/>
                  <a:gd name="T61" fmla="*/ 227 h 652"/>
                  <a:gd name="T62" fmla="*/ 765 w 963"/>
                  <a:gd name="T63" fmla="*/ 142 h 652"/>
                  <a:gd name="T64" fmla="*/ 850 w 963"/>
                  <a:gd name="T65" fmla="*/ 227 h 652"/>
                  <a:gd name="T66" fmla="*/ 878 w 963"/>
                  <a:gd name="T67" fmla="*/ 170 h 652"/>
                  <a:gd name="T68" fmla="*/ 878 w 963"/>
                  <a:gd name="T69" fmla="*/ 114 h 652"/>
                  <a:gd name="T70" fmla="*/ 963 w 963"/>
                  <a:gd name="T71" fmla="*/ 114 h 652"/>
                  <a:gd name="T72" fmla="*/ 935 w 963"/>
                  <a:gd name="T73" fmla="*/ 284 h 652"/>
                  <a:gd name="T74" fmla="*/ 878 w 963"/>
                  <a:gd name="T75" fmla="*/ 341 h 652"/>
                  <a:gd name="T76" fmla="*/ 822 w 963"/>
                  <a:gd name="T77" fmla="*/ 511 h 652"/>
                  <a:gd name="T78" fmla="*/ 907 w 963"/>
                  <a:gd name="T79" fmla="*/ 624 h 652"/>
                  <a:gd name="T80" fmla="*/ 878 w 963"/>
                  <a:gd name="T81" fmla="*/ 652 h 652"/>
                  <a:gd name="T82" fmla="*/ 822 w 963"/>
                  <a:gd name="T83" fmla="*/ 624 h 652"/>
                  <a:gd name="T84" fmla="*/ 822 w 963"/>
                  <a:gd name="T85" fmla="*/ 596 h 652"/>
                  <a:gd name="T86" fmla="*/ 737 w 963"/>
                  <a:gd name="T87" fmla="*/ 624 h 652"/>
                  <a:gd name="T88" fmla="*/ 652 w 963"/>
                  <a:gd name="T89" fmla="*/ 539 h 652"/>
                  <a:gd name="T90" fmla="*/ 623 w 963"/>
                  <a:gd name="T91" fmla="*/ 454 h 652"/>
                  <a:gd name="T92" fmla="*/ 595 w 963"/>
                  <a:gd name="T93" fmla="*/ 426 h 652"/>
                  <a:gd name="T94" fmla="*/ 510 w 963"/>
                  <a:gd name="T95" fmla="*/ 426 h 652"/>
                  <a:gd name="T96" fmla="*/ 453 w 963"/>
                  <a:gd name="T97" fmla="*/ 454 h 652"/>
                  <a:gd name="T98" fmla="*/ 425 w 963"/>
                  <a:gd name="T99" fmla="*/ 397 h 652"/>
                  <a:gd name="T100" fmla="*/ 396 w 963"/>
                  <a:gd name="T101" fmla="*/ 397 h 652"/>
                  <a:gd name="T102" fmla="*/ 283 w 963"/>
                  <a:gd name="T103" fmla="*/ 284 h 652"/>
                  <a:gd name="T104" fmla="*/ 283 w 963"/>
                  <a:gd name="T105" fmla="*/ 312 h 652"/>
                  <a:gd name="T106" fmla="*/ 255 w 963"/>
                  <a:gd name="T107" fmla="*/ 312 h 652"/>
                  <a:gd name="T108" fmla="*/ 255 w 963"/>
                  <a:gd name="T109" fmla="*/ 369 h 652"/>
                  <a:gd name="T110" fmla="*/ 198 w 963"/>
                  <a:gd name="T111" fmla="*/ 341 h 652"/>
                  <a:gd name="T112" fmla="*/ 141 w 963"/>
                  <a:gd name="T113" fmla="*/ 42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63" h="652">
                    <a:moveTo>
                      <a:pt x="141" y="426"/>
                    </a:moveTo>
                    <a:lnTo>
                      <a:pt x="113" y="454"/>
                    </a:lnTo>
                    <a:lnTo>
                      <a:pt x="85" y="454"/>
                    </a:lnTo>
                    <a:lnTo>
                      <a:pt x="56" y="482"/>
                    </a:lnTo>
                    <a:lnTo>
                      <a:pt x="28" y="397"/>
                    </a:lnTo>
                    <a:lnTo>
                      <a:pt x="0" y="369"/>
                    </a:lnTo>
                    <a:lnTo>
                      <a:pt x="0" y="312"/>
                    </a:lnTo>
                    <a:lnTo>
                      <a:pt x="56" y="312"/>
                    </a:lnTo>
                    <a:lnTo>
                      <a:pt x="56" y="256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85" y="85"/>
                    </a:lnTo>
                    <a:lnTo>
                      <a:pt x="170" y="85"/>
                    </a:lnTo>
                    <a:lnTo>
                      <a:pt x="141" y="114"/>
                    </a:lnTo>
                    <a:lnTo>
                      <a:pt x="170" y="142"/>
                    </a:lnTo>
                    <a:lnTo>
                      <a:pt x="226" y="114"/>
                    </a:lnTo>
                    <a:lnTo>
                      <a:pt x="255" y="170"/>
                    </a:lnTo>
                    <a:lnTo>
                      <a:pt x="311" y="170"/>
                    </a:lnTo>
                    <a:lnTo>
                      <a:pt x="283" y="142"/>
                    </a:lnTo>
                    <a:lnTo>
                      <a:pt x="340" y="142"/>
                    </a:lnTo>
                    <a:lnTo>
                      <a:pt x="453" y="57"/>
                    </a:lnTo>
                    <a:lnTo>
                      <a:pt x="425" y="29"/>
                    </a:lnTo>
                    <a:lnTo>
                      <a:pt x="453" y="0"/>
                    </a:lnTo>
                    <a:lnTo>
                      <a:pt x="538" y="57"/>
                    </a:lnTo>
                    <a:lnTo>
                      <a:pt x="510" y="85"/>
                    </a:lnTo>
                    <a:lnTo>
                      <a:pt x="482" y="85"/>
                    </a:lnTo>
                    <a:lnTo>
                      <a:pt x="453" y="170"/>
                    </a:lnTo>
                    <a:lnTo>
                      <a:pt x="482" y="199"/>
                    </a:lnTo>
                    <a:lnTo>
                      <a:pt x="510" y="199"/>
                    </a:lnTo>
                    <a:lnTo>
                      <a:pt x="595" y="256"/>
                    </a:lnTo>
                    <a:lnTo>
                      <a:pt x="680" y="227"/>
                    </a:lnTo>
                    <a:lnTo>
                      <a:pt x="765" y="142"/>
                    </a:lnTo>
                    <a:lnTo>
                      <a:pt x="850" y="227"/>
                    </a:lnTo>
                    <a:lnTo>
                      <a:pt x="878" y="170"/>
                    </a:lnTo>
                    <a:lnTo>
                      <a:pt x="878" y="114"/>
                    </a:lnTo>
                    <a:lnTo>
                      <a:pt x="963" y="114"/>
                    </a:lnTo>
                    <a:lnTo>
                      <a:pt x="935" y="284"/>
                    </a:lnTo>
                    <a:lnTo>
                      <a:pt x="878" y="341"/>
                    </a:lnTo>
                    <a:lnTo>
                      <a:pt x="822" y="511"/>
                    </a:lnTo>
                    <a:lnTo>
                      <a:pt x="907" y="624"/>
                    </a:lnTo>
                    <a:lnTo>
                      <a:pt x="878" y="652"/>
                    </a:lnTo>
                    <a:lnTo>
                      <a:pt x="822" y="624"/>
                    </a:lnTo>
                    <a:lnTo>
                      <a:pt x="822" y="596"/>
                    </a:lnTo>
                    <a:lnTo>
                      <a:pt x="737" y="624"/>
                    </a:lnTo>
                    <a:lnTo>
                      <a:pt x="652" y="539"/>
                    </a:lnTo>
                    <a:lnTo>
                      <a:pt x="623" y="454"/>
                    </a:lnTo>
                    <a:lnTo>
                      <a:pt x="595" y="426"/>
                    </a:lnTo>
                    <a:lnTo>
                      <a:pt x="510" y="426"/>
                    </a:lnTo>
                    <a:lnTo>
                      <a:pt x="453" y="454"/>
                    </a:lnTo>
                    <a:lnTo>
                      <a:pt x="425" y="397"/>
                    </a:lnTo>
                    <a:lnTo>
                      <a:pt x="396" y="397"/>
                    </a:lnTo>
                    <a:lnTo>
                      <a:pt x="283" y="284"/>
                    </a:lnTo>
                    <a:lnTo>
                      <a:pt x="283" y="312"/>
                    </a:lnTo>
                    <a:lnTo>
                      <a:pt x="255" y="312"/>
                    </a:lnTo>
                    <a:lnTo>
                      <a:pt x="255" y="369"/>
                    </a:lnTo>
                    <a:lnTo>
                      <a:pt x="198" y="341"/>
                    </a:lnTo>
                    <a:lnTo>
                      <a:pt x="141" y="4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4741" y="1947"/>
                <a:ext cx="283" cy="340"/>
              </a:xfrm>
              <a:custGeom>
                <a:avLst/>
                <a:gdLst>
                  <a:gd name="T0" fmla="*/ 85 w 283"/>
                  <a:gd name="T1" fmla="*/ 340 h 340"/>
                  <a:gd name="T2" fmla="*/ 85 w 283"/>
                  <a:gd name="T3" fmla="*/ 227 h 340"/>
                  <a:gd name="T4" fmla="*/ 28 w 283"/>
                  <a:gd name="T5" fmla="*/ 227 h 340"/>
                  <a:gd name="T6" fmla="*/ 28 w 283"/>
                  <a:gd name="T7" fmla="*/ 170 h 340"/>
                  <a:gd name="T8" fmla="*/ 0 w 283"/>
                  <a:gd name="T9" fmla="*/ 141 h 340"/>
                  <a:gd name="T10" fmla="*/ 28 w 283"/>
                  <a:gd name="T11" fmla="*/ 28 h 340"/>
                  <a:gd name="T12" fmla="*/ 85 w 283"/>
                  <a:gd name="T13" fmla="*/ 56 h 340"/>
                  <a:gd name="T14" fmla="*/ 141 w 283"/>
                  <a:gd name="T15" fmla="*/ 0 h 340"/>
                  <a:gd name="T16" fmla="*/ 227 w 283"/>
                  <a:gd name="T17" fmla="*/ 56 h 340"/>
                  <a:gd name="T18" fmla="*/ 255 w 283"/>
                  <a:gd name="T19" fmla="*/ 56 h 340"/>
                  <a:gd name="T20" fmla="*/ 255 w 283"/>
                  <a:gd name="T21" fmla="*/ 113 h 340"/>
                  <a:gd name="T22" fmla="*/ 227 w 283"/>
                  <a:gd name="T23" fmla="*/ 170 h 340"/>
                  <a:gd name="T24" fmla="*/ 283 w 283"/>
                  <a:gd name="T25" fmla="*/ 227 h 340"/>
                  <a:gd name="T26" fmla="*/ 198 w 283"/>
                  <a:gd name="T27" fmla="*/ 283 h 340"/>
                  <a:gd name="T28" fmla="*/ 198 w 283"/>
                  <a:gd name="T29" fmla="*/ 312 h 340"/>
                  <a:gd name="T30" fmla="*/ 85 w 283"/>
                  <a:gd name="T3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3" h="340">
                    <a:moveTo>
                      <a:pt x="85" y="340"/>
                    </a:moveTo>
                    <a:lnTo>
                      <a:pt x="85" y="227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41"/>
                    </a:lnTo>
                    <a:lnTo>
                      <a:pt x="28" y="28"/>
                    </a:lnTo>
                    <a:lnTo>
                      <a:pt x="85" y="56"/>
                    </a:lnTo>
                    <a:lnTo>
                      <a:pt x="141" y="0"/>
                    </a:lnTo>
                    <a:lnTo>
                      <a:pt x="227" y="56"/>
                    </a:lnTo>
                    <a:lnTo>
                      <a:pt x="255" y="56"/>
                    </a:lnTo>
                    <a:lnTo>
                      <a:pt x="255" y="113"/>
                    </a:lnTo>
                    <a:lnTo>
                      <a:pt x="227" y="170"/>
                    </a:lnTo>
                    <a:lnTo>
                      <a:pt x="283" y="227"/>
                    </a:lnTo>
                    <a:lnTo>
                      <a:pt x="198" y="283"/>
                    </a:lnTo>
                    <a:lnTo>
                      <a:pt x="198" y="312"/>
                    </a:lnTo>
                    <a:lnTo>
                      <a:pt x="85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429" y="1635"/>
                <a:ext cx="1361" cy="1417"/>
              </a:xfrm>
              <a:custGeom>
                <a:avLst/>
                <a:gdLst>
                  <a:gd name="T0" fmla="*/ 1247 w 1361"/>
                  <a:gd name="T1" fmla="*/ 992 h 1417"/>
                  <a:gd name="T2" fmla="*/ 1219 w 1361"/>
                  <a:gd name="T3" fmla="*/ 1219 h 1417"/>
                  <a:gd name="T4" fmla="*/ 1134 w 1361"/>
                  <a:gd name="T5" fmla="*/ 1304 h 1417"/>
                  <a:gd name="T6" fmla="*/ 1049 w 1361"/>
                  <a:gd name="T7" fmla="*/ 1332 h 1417"/>
                  <a:gd name="T8" fmla="*/ 992 w 1361"/>
                  <a:gd name="T9" fmla="*/ 1361 h 1417"/>
                  <a:gd name="T10" fmla="*/ 935 w 1361"/>
                  <a:gd name="T11" fmla="*/ 1389 h 1417"/>
                  <a:gd name="T12" fmla="*/ 879 w 1361"/>
                  <a:gd name="T13" fmla="*/ 1361 h 1417"/>
                  <a:gd name="T14" fmla="*/ 822 w 1361"/>
                  <a:gd name="T15" fmla="*/ 1304 h 1417"/>
                  <a:gd name="T16" fmla="*/ 850 w 1361"/>
                  <a:gd name="T17" fmla="*/ 1191 h 1417"/>
                  <a:gd name="T18" fmla="*/ 850 w 1361"/>
                  <a:gd name="T19" fmla="*/ 1134 h 1417"/>
                  <a:gd name="T20" fmla="*/ 907 w 1361"/>
                  <a:gd name="T21" fmla="*/ 964 h 1417"/>
                  <a:gd name="T22" fmla="*/ 709 w 1361"/>
                  <a:gd name="T23" fmla="*/ 964 h 1417"/>
                  <a:gd name="T24" fmla="*/ 652 w 1361"/>
                  <a:gd name="T25" fmla="*/ 935 h 1417"/>
                  <a:gd name="T26" fmla="*/ 652 w 1361"/>
                  <a:gd name="T27" fmla="*/ 1077 h 1417"/>
                  <a:gd name="T28" fmla="*/ 567 w 1361"/>
                  <a:gd name="T29" fmla="*/ 1134 h 1417"/>
                  <a:gd name="T30" fmla="*/ 510 w 1361"/>
                  <a:gd name="T31" fmla="*/ 1162 h 1417"/>
                  <a:gd name="T32" fmla="*/ 425 w 1361"/>
                  <a:gd name="T33" fmla="*/ 1077 h 1417"/>
                  <a:gd name="T34" fmla="*/ 567 w 1361"/>
                  <a:gd name="T35" fmla="*/ 1049 h 1417"/>
                  <a:gd name="T36" fmla="*/ 567 w 1361"/>
                  <a:gd name="T37" fmla="*/ 964 h 1417"/>
                  <a:gd name="T38" fmla="*/ 453 w 1361"/>
                  <a:gd name="T39" fmla="*/ 850 h 1417"/>
                  <a:gd name="T40" fmla="*/ 425 w 1361"/>
                  <a:gd name="T41" fmla="*/ 765 h 1417"/>
                  <a:gd name="T42" fmla="*/ 510 w 1361"/>
                  <a:gd name="T43" fmla="*/ 624 h 1417"/>
                  <a:gd name="T44" fmla="*/ 539 w 1361"/>
                  <a:gd name="T45" fmla="*/ 482 h 1417"/>
                  <a:gd name="T46" fmla="*/ 539 w 1361"/>
                  <a:gd name="T47" fmla="*/ 368 h 1417"/>
                  <a:gd name="T48" fmla="*/ 340 w 1361"/>
                  <a:gd name="T49" fmla="*/ 340 h 1417"/>
                  <a:gd name="T50" fmla="*/ 340 w 1361"/>
                  <a:gd name="T51" fmla="*/ 539 h 1417"/>
                  <a:gd name="T52" fmla="*/ 340 w 1361"/>
                  <a:gd name="T53" fmla="*/ 737 h 1417"/>
                  <a:gd name="T54" fmla="*/ 312 w 1361"/>
                  <a:gd name="T55" fmla="*/ 652 h 1417"/>
                  <a:gd name="T56" fmla="*/ 142 w 1361"/>
                  <a:gd name="T57" fmla="*/ 624 h 1417"/>
                  <a:gd name="T58" fmla="*/ 28 w 1361"/>
                  <a:gd name="T59" fmla="*/ 624 h 1417"/>
                  <a:gd name="T60" fmla="*/ 0 w 1361"/>
                  <a:gd name="T61" fmla="*/ 510 h 1417"/>
                  <a:gd name="T62" fmla="*/ 0 w 1361"/>
                  <a:gd name="T63" fmla="*/ 482 h 1417"/>
                  <a:gd name="T64" fmla="*/ 113 w 1361"/>
                  <a:gd name="T65" fmla="*/ 368 h 1417"/>
                  <a:gd name="T66" fmla="*/ 198 w 1361"/>
                  <a:gd name="T67" fmla="*/ 198 h 1417"/>
                  <a:gd name="T68" fmla="*/ 312 w 1361"/>
                  <a:gd name="T69" fmla="*/ 85 h 1417"/>
                  <a:gd name="T70" fmla="*/ 340 w 1361"/>
                  <a:gd name="T71" fmla="*/ 0 h 1417"/>
                  <a:gd name="T72" fmla="*/ 510 w 1361"/>
                  <a:gd name="T73" fmla="*/ 170 h 1417"/>
                  <a:gd name="T74" fmla="*/ 680 w 1361"/>
                  <a:gd name="T75" fmla="*/ 170 h 1417"/>
                  <a:gd name="T76" fmla="*/ 879 w 1361"/>
                  <a:gd name="T77" fmla="*/ 312 h 1417"/>
                  <a:gd name="T78" fmla="*/ 964 w 1361"/>
                  <a:gd name="T79" fmla="*/ 340 h 1417"/>
                  <a:gd name="T80" fmla="*/ 1077 w 1361"/>
                  <a:gd name="T81" fmla="*/ 539 h 1417"/>
                  <a:gd name="T82" fmla="*/ 1106 w 1361"/>
                  <a:gd name="T83" fmla="*/ 765 h 1417"/>
                  <a:gd name="T84" fmla="*/ 1361 w 1361"/>
                  <a:gd name="T85" fmla="*/ 87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1" h="1417">
                    <a:moveTo>
                      <a:pt x="1361" y="879"/>
                    </a:moveTo>
                    <a:lnTo>
                      <a:pt x="1276" y="935"/>
                    </a:lnTo>
                    <a:lnTo>
                      <a:pt x="1247" y="992"/>
                    </a:lnTo>
                    <a:lnTo>
                      <a:pt x="1219" y="1106"/>
                    </a:lnTo>
                    <a:lnTo>
                      <a:pt x="1247" y="1191"/>
                    </a:lnTo>
                    <a:lnTo>
                      <a:pt x="1219" y="1219"/>
                    </a:lnTo>
                    <a:lnTo>
                      <a:pt x="1247" y="1247"/>
                    </a:lnTo>
                    <a:lnTo>
                      <a:pt x="1162" y="1304"/>
                    </a:lnTo>
                    <a:lnTo>
                      <a:pt x="1134" y="1304"/>
                    </a:lnTo>
                    <a:lnTo>
                      <a:pt x="1077" y="1361"/>
                    </a:lnTo>
                    <a:lnTo>
                      <a:pt x="1020" y="1361"/>
                    </a:lnTo>
                    <a:lnTo>
                      <a:pt x="1049" y="1332"/>
                    </a:lnTo>
                    <a:lnTo>
                      <a:pt x="1020" y="1276"/>
                    </a:lnTo>
                    <a:lnTo>
                      <a:pt x="992" y="1276"/>
                    </a:lnTo>
                    <a:lnTo>
                      <a:pt x="992" y="1361"/>
                    </a:lnTo>
                    <a:lnTo>
                      <a:pt x="935" y="1304"/>
                    </a:lnTo>
                    <a:lnTo>
                      <a:pt x="879" y="1304"/>
                    </a:lnTo>
                    <a:lnTo>
                      <a:pt x="935" y="1389"/>
                    </a:lnTo>
                    <a:lnTo>
                      <a:pt x="879" y="1417"/>
                    </a:lnTo>
                    <a:lnTo>
                      <a:pt x="850" y="1389"/>
                    </a:lnTo>
                    <a:lnTo>
                      <a:pt x="879" y="1361"/>
                    </a:lnTo>
                    <a:lnTo>
                      <a:pt x="794" y="1361"/>
                    </a:lnTo>
                    <a:lnTo>
                      <a:pt x="794" y="1332"/>
                    </a:lnTo>
                    <a:lnTo>
                      <a:pt x="822" y="1304"/>
                    </a:lnTo>
                    <a:lnTo>
                      <a:pt x="794" y="1276"/>
                    </a:lnTo>
                    <a:lnTo>
                      <a:pt x="765" y="1162"/>
                    </a:lnTo>
                    <a:lnTo>
                      <a:pt x="850" y="1191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850" y="1134"/>
                    </a:lnTo>
                    <a:lnTo>
                      <a:pt x="907" y="1077"/>
                    </a:lnTo>
                    <a:lnTo>
                      <a:pt x="879" y="1049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765" y="1077"/>
                    </a:lnTo>
                    <a:lnTo>
                      <a:pt x="709" y="964"/>
                    </a:lnTo>
                    <a:lnTo>
                      <a:pt x="737" y="879"/>
                    </a:lnTo>
                    <a:lnTo>
                      <a:pt x="652" y="879"/>
                    </a:lnTo>
                    <a:lnTo>
                      <a:pt x="652" y="935"/>
                    </a:lnTo>
                    <a:lnTo>
                      <a:pt x="624" y="964"/>
                    </a:lnTo>
                    <a:lnTo>
                      <a:pt x="680" y="992"/>
                    </a:lnTo>
                    <a:lnTo>
                      <a:pt x="652" y="1077"/>
                    </a:lnTo>
                    <a:lnTo>
                      <a:pt x="624" y="1077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39" y="1106"/>
                    </a:lnTo>
                    <a:lnTo>
                      <a:pt x="510" y="1106"/>
                    </a:lnTo>
                    <a:lnTo>
                      <a:pt x="510" y="1162"/>
                    </a:lnTo>
                    <a:lnTo>
                      <a:pt x="453" y="1191"/>
                    </a:lnTo>
                    <a:lnTo>
                      <a:pt x="482" y="1106"/>
                    </a:lnTo>
                    <a:lnTo>
                      <a:pt x="425" y="1077"/>
                    </a:lnTo>
                    <a:lnTo>
                      <a:pt x="453" y="992"/>
                    </a:lnTo>
                    <a:lnTo>
                      <a:pt x="510" y="1049"/>
                    </a:lnTo>
                    <a:lnTo>
                      <a:pt x="567" y="1049"/>
                    </a:lnTo>
                    <a:lnTo>
                      <a:pt x="567" y="992"/>
                    </a:lnTo>
                    <a:lnTo>
                      <a:pt x="595" y="992"/>
                    </a:lnTo>
                    <a:lnTo>
                      <a:pt x="567" y="964"/>
                    </a:lnTo>
                    <a:lnTo>
                      <a:pt x="539" y="879"/>
                    </a:lnTo>
                    <a:lnTo>
                      <a:pt x="482" y="907"/>
                    </a:lnTo>
                    <a:lnTo>
                      <a:pt x="453" y="850"/>
                    </a:lnTo>
                    <a:lnTo>
                      <a:pt x="368" y="879"/>
                    </a:lnTo>
                    <a:lnTo>
                      <a:pt x="368" y="822"/>
                    </a:lnTo>
                    <a:lnTo>
                      <a:pt x="425" y="765"/>
                    </a:lnTo>
                    <a:lnTo>
                      <a:pt x="397" y="709"/>
                    </a:lnTo>
                    <a:lnTo>
                      <a:pt x="397" y="652"/>
                    </a:lnTo>
                    <a:lnTo>
                      <a:pt x="510" y="624"/>
                    </a:lnTo>
                    <a:lnTo>
                      <a:pt x="510" y="595"/>
                    </a:lnTo>
                    <a:lnTo>
                      <a:pt x="595" y="539"/>
                    </a:lnTo>
                    <a:lnTo>
                      <a:pt x="539" y="482"/>
                    </a:lnTo>
                    <a:lnTo>
                      <a:pt x="567" y="425"/>
                    </a:lnTo>
                    <a:lnTo>
                      <a:pt x="567" y="368"/>
                    </a:lnTo>
                    <a:lnTo>
                      <a:pt x="539" y="368"/>
                    </a:lnTo>
                    <a:lnTo>
                      <a:pt x="453" y="312"/>
                    </a:lnTo>
                    <a:lnTo>
                      <a:pt x="397" y="368"/>
                    </a:lnTo>
                    <a:lnTo>
                      <a:pt x="340" y="340"/>
                    </a:lnTo>
                    <a:lnTo>
                      <a:pt x="312" y="453"/>
                    </a:lnTo>
                    <a:lnTo>
                      <a:pt x="340" y="482"/>
                    </a:lnTo>
                    <a:lnTo>
                      <a:pt x="340" y="539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737"/>
                    </a:lnTo>
                    <a:lnTo>
                      <a:pt x="312" y="737"/>
                    </a:lnTo>
                    <a:lnTo>
                      <a:pt x="283" y="709"/>
                    </a:lnTo>
                    <a:lnTo>
                      <a:pt x="312" y="652"/>
                    </a:lnTo>
                    <a:lnTo>
                      <a:pt x="255" y="680"/>
                    </a:lnTo>
                    <a:lnTo>
                      <a:pt x="198" y="624"/>
                    </a:lnTo>
                    <a:lnTo>
                      <a:pt x="142" y="624"/>
                    </a:lnTo>
                    <a:lnTo>
                      <a:pt x="85" y="624"/>
                    </a:lnTo>
                    <a:lnTo>
                      <a:pt x="57" y="652"/>
                    </a:lnTo>
                    <a:lnTo>
                      <a:pt x="28" y="624"/>
                    </a:lnTo>
                    <a:lnTo>
                      <a:pt x="28" y="595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39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57" y="453"/>
                    </a:lnTo>
                    <a:lnTo>
                      <a:pt x="85" y="312"/>
                    </a:lnTo>
                    <a:lnTo>
                      <a:pt x="113" y="368"/>
                    </a:lnTo>
                    <a:lnTo>
                      <a:pt x="170" y="340"/>
                    </a:lnTo>
                    <a:lnTo>
                      <a:pt x="142" y="255"/>
                    </a:lnTo>
                    <a:lnTo>
                      <a:pt x="198" y="198"/>
                    </a:lnTo>
                    <a:lnTo>
                      <a:pt x="198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0"/>
                    </a:lnTo>
                    <a:lnTo>
                      <a:pt x="453" y="113"/>
                    </a:lnTo>
                    <a:lnTo>
                      <a:pt x="482" y="113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652" y="142"/>
                    </a:lnTo>
                    <a:lnTo>
                      <a:pt x="680" y="170"/>
                    </a:lnTo>
                    <a:lnTo>
                      <a:pt x="709" y="255"/>
                    </a:lnTo>
                    <a:lnTo>
                      <a:pt x="794" y="340"/>
                    </a:lnTo>
                    <a:lnTo>
                      <a:pt x="879" y="312"/>
                    </a:lnTo>
                    <a:lnTo>
                      <a:pt x="879" y="340"/>
                    </a:lnTo>
                    <a:lnTo>
                      <a:pt x="935" y="368"/>
                    </a:lnTo>
                    <a:lnTo>
                      <a:pt x="964" y="340"/>
                    </a:lnTo>
                    <a:lnTo>
                      <a:pt x="1020" y="425"/>
                    </a:lnTo>
                    <a:lnTo>
                      <a:pt x="1106" y="482"/>
                    </a:lnTo>
                    <a:lnTo>
                      <a:pt x="1077" y="539"/>
                    </a:lnTo>
                    <a:lnTo>
                      <a:pt x="1077" y="652"/>
                    </a:lnTo>
                    <a:lnTo>
                      <a:pt x="1106" y="680"/>
                    </a:lnTo>
                    <a:lnTo>
                      <a:pt x="1106" y="765"/>
                    </a:lnTo>
                    <a:lnTo>
                      <a:pt x="1191" y="822"/>
                    </a:lnTo>
                    <a:lnTo>
                      <a:pt x="1219" y="794"/>
                    </a:lnTo>
                    <a:lnTo>
                      <a:pt x="1361" y="87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5648" y="2485"/>
                <a:ext cx="482" cy="341"/>
              </a:xfrm>
              <a:custGeom>
                <a:avLst/>
                <a:gdLst>
                  <a:gd name="T0" fmla="*/ 28 w 482"/>
                  <a:gd name="T1" fmla="*/ 341 h 341"/>
                  <a:gd name="T2" fmla="*/ 0 w 482"/>
                  <a:gd name="T3" fmla="*/ 256 h 341"/>
                  <a:gd name="T4" fmla="*/ 28 w 482"/>
                  <a:gd name="T5" fmla="*/ 142 h 341"/>
                  <a:gd name="T6" fmla="*/ 57 w 482"/>
                  <a:gd name="T7" fmla="*/ 85 h 341"/>
                  <a:gd name="T8" fmla="*/ 142 w 482"/>
                  <a:gd name="T9" fmla="*/ 29 h 341"/>
                  <a:gd name="T10" fmla="*/ 198 w 482"/>
                  <a:gd name="T11" fmla="*/ 57 h 341"/>
                  <a:gd name="T12" fmla="*/ 397 w 482"/>
                  <a:gd name="T13" fmla="*/ 0 h 341"/>
                  <a:gd name="T14" fmla="*/ 425 w 482"/>
                  <a:gd name="T15" fmla="*/ 142 h 341"/>
                  <a:gd name="T16" fmla="*/ 482 w 482"/>
                  <a:gd name="T17" fmla="*/ 199 h 341"/>
                  <a:gd name="T18" fmla="*/ 454 w 482"/>
                  <a:gd name="T19" fmla="*/ 284 h 341"/>
                  <a:gd name="T20" fmla="*/ 397 w 482"/>
                  <a:gd name="T21" fmla="*/ 284 h 341"/>
                  <a:gd name="T22" fmla="*/ 340 w 482"/>
                  <a:gd name="T23" fmla="*/ 312 h 341"/>
                  <a:gd name="T24" fmla="*/ 283 w 482"/>
                  <a:gd name="T25" fmla="*/ 284 h 341"/>
                  <a:gd name="T26" fmla="*/ 142 w 482"/>
                  <a:gd name="T27" fmla="*/ 341 h 341"/>
                  <a:gd name="T28" fmla="*/ 85 w 482"/>
                  <a:gd name="T29" fmla="*/ 284 h 341"/>
                  <a:gd name="T30" fmla="*/ 28 w 482"/>
                  <a:gd name="T31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2" h="341">
                    <a:moveTo>
                      <a:pt x="28" y="341"/>
                    </a:moveTo>
                    <a:lnTo>
                      <a:pt x="0" y="256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142" y="29"/>
                    </a:lnTo>
                    <a:lnTo>
                      <a:pt x="198" y="57"/>
                    </a:lnTo>
                    <a:lnTo>
                      <a:pt x="397" y="0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40" y="312"/>
                    </a:lnTo>
                    <a:lnTo>
                      <a:pt x="283" y="284"/>
                    </a:lnTo>
                    <a:lnTo>
                      <a:pt x="142" y="341"/>
                    </a:lnTo>
                    <a:lnTo>
                      <a:pt x="85" y="284"/>
                    </a:lnTo>
                    <a:lnTo>
                      <a:pt x="28" y="3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4344" y="2996"/>
                <a:ext cx="482" cy="311"/>
              </a:xfrm>
              <a:custGeom>
                <a:avLst/>
                <a:gdLst>
                  <a:gd name="T0" fmla="*/ 425 w 482"/>
                  <a:gd name="T1" fmla="*/ 198 h 311"/>
                  <a:gd name="T2" fmla="*/ 453 w 482"/>
                  <a:gd name="T3" fmla="*/ 141 h 311"/>
                  <a:gd name="T4" fmla="*/ 425 w 482"/>
                  <a:gd name="T5" fmla="*/ 113 h 311"/>
                  <a:gd name="T6" fmla="*/ 425 w 482"/>
                  <a:gd name="T7" fmla="*/ 56 h 311"/>
                  <a:gd name="T8" fmla="*/ 482 w 482"/>
                  <a:gd name="T9" fmla="*/ 28 h 311"/>
                  <a:gd name="T10" fmla="*/ 453 w 482"/>
                  <a:gd name="T11" fmla="*/ 0 h 311"/>
                  <a:gd name="T12" fmla="*/ 368 w 482"/>
                  <a:gd name="T13" fmla="*/ 28 h 311"/>
                  <a:gd name="T14" fmla="*/ 312 w 482"/>
                  <a:gd name="T15" fmla="*/ 0 h 311"/>
                  <a:gd name="T16" fmla="*/ 227 w 482"/>
                  <a:gd name="T17" fmla="*/ 170 h 311"/>
                  <a:gd name="T18" fmla="*/ 142 w 482"/>
                  <a:gd name="T19" fmla="*/ 170 h 311"/>
                  <a:gd name="T20" fmla="*/ 113 w 482"/>
                  <a:gd name="T21" fmla="*/ 198 h 311"/>
                  <a:gd name="T22" fmla="*/ 170 w 482"/>
                  <a:gd name="T23" fmla="*/ 226 h 311"/>
                  <a:gd name="T24" fmla="*/ 113 w 482"/>
                  <a:gd name="T25" fmla="*/ 283 h 311"/>
                  <a:gd name="T26" fmla="*/ 57 w 482"/>
                  <a:gd name="T27" fmla="*/ 255 h 311"/>
                  <a:gd name="T28" fmla="*/ 0 w 482"/>
                  <a:gd name="T29" fmla="*/ 283 h 311"/>
                  <a:gd name="T30" fmla="*/ 113 w 482"/>
                  <a:gd name="T31" fmla="*/ 311 h 311"/>
                  <a:gd name="T32" fmla="*/ 198 w 482"/>
                  <a:gd name="T33" fmla="*/ 283 h 311"/>
                  <a:gd name="T34" fmla="*/ 255 w 482"/>
                  <a:gd name="T35" fmla="*/ 226 h 311"/>
                  <a:gd name="T36" fmla="*/ 255 w 482"/>
                  <a:gd name="T37" fmla="*/ 198 h 311"/>
                  <a:gd name="T38" fmla="*/ 340 w 482"/>
                  <a:gd name="T39" fmla="*/ 198 h 311"/>
                  <a:gd name="T40" fmla="*/ 340 w 482"/>
                  <a:gd name="T41" fmla="*/ 170 h 311"/>
                  <a:gd name="T42" fmla="*/ 397 w 482"/>
                  <a:gd name="T43" fmla="*/ 170 h 311"/>
                  <a:gd name="T44" fmla="*/ 397 w 482"/>
                  <a:gd name="T45" fmla="*/ 141 h 311"/>
                  <a:gd name="T46" fmla="*/ 425 w 482"/>
                  <a:gd name="T47" fmla="*/ 19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82" h="311">
                    <a:moveTo>
                      <a:pt x="425" y="198"/>
                    </a:moveTo>
                    <a:lnTo>
                      <a:pt x="453" y="141"/>
                    </a:lnTo>
                    <a:lnTo>
                      <a:pt x="425" y="113"/>
                    </a:lnTo>
                    <a:lnTo>
                      <a:pt x="425" y="56"/>
                    </a:lnTo>
                    <a:lnTo>
                      <a:pt x="482" y="28"/>
                    </a:lnTo>
                    <a:lnTo>
                      <a:pt x="453" y="0"/>
                    </a:lnTo>
                    <a:lnTo>
                      <a:pt x="368" y="28"/>
                    </a:lnTo>
                    <a:lnTo>
                      <a:pt x="312" y="0"/>
                    </a:lnTo>
                    <a:lnTo>
                      <a:pt x="227" y="170"/>
                    </a:lnTo>
                    <a:lnTo>
                      <a:pt x="142" y="170"/>
                    </a:lnTo>
                    <a:lnTo>
                      <a:pt x="113" y="198"/>
                    </a:lnTo>
                    <a:lnTo>
                      <a:pt x="170" y="226"/>
                    </a:lnTo>
                    <a:lnTo>
                      <a:pt x="113" y="283"/>
                    </a:lnTo>
                    <a:lnTo>
                      <a:pt x="57" y="255"/>
                    </a:lnTo>
                    <a:lnTo>
                      <a:pt x="0" y="283"/>
                    </a:lnTo>
                    <a:lnTo>
                      <a:pt x="113" y="311"/>
                    </a:lnTo>
                    <a:lnTo>
                      <a:pt x="198" y="283"/>
                    </a:lnTo>
                    <a:lnTo>
                      <a:pt x="255" y="226"/>
                    </a:lnTo>
                    <a:lnTo>
                      <a:pt x="255" y="198"/>
                    </a:lnTo>
                    <a:lnTo>
                      <a:pt x="340" y="198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41"/>
                    </a:lnTo>
                    <a:lnTo>
                      <a:pt x="425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875" y="3676"/>
                <a:ext cx="113" cy="142"/>
              </a:xfrm>
              <a:custGeom>
                <a:avLst/>
                <a:gdLst>
                  <a:gd name="T0" fmla="*/ 0 w 113"/>
                  <a:gd name="T1" fmla="*/ 0 h 142"/>
                  <a:gd name="T2" fmla="*/ 28 w 113"/>
                  <a:gd name="T3" fmla="*/ 85 h 142"/>
                  <a:gd name="T4" fmla="*/ 85 w 113"/>
                  <a:gd name="T5" fmla="*/ 142 h 142"/>
                  <a:gd name="T6" fmla="*/ 113 w 113"/>
                  <a:gd name="T7" fmla="*/ 85 h 142"/>
                  <a:gd name="T8" fmla="*/ 85 w 113"/>
                  <a:gd name="T9" fmla="*/ 28 h 142"/>
                  <a:gd name="T10" fmla="*/ 0 w 113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0" y="0"/>
                    </a:moveTo>
                    <a:lnTo>
                      <a:pt x="28" y="85"/>
                    </a:lnTo>
                    <a:lnTo>
                      <a:pt x="85" y="142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5336" y="5434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57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85 w 113"/>
                  <a:gd name="T9" fmla="*/ 85 h 113"/>
                  <a:gd name="T10" fmla="*/ 113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57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194" y="4952"/>
                <a:ext cx="114" cy="142"/>
              </a:xfrm>
              <a:custGeom>
                <a:avLst/>
                <a:gdLst>
                  <a:gd name="T0" fmla="*/ 114 w 114"/>
                  <a:gd name="T1" fmla="*/ 113 h 142"/>
                  <a:gd name="T2" fmla="*/ 57 w 114"/>
                  <a:gd name="T3" fmla="*/ 142 h 142"/>
                  <a:gd name="T4" fmla="*/ 57 w 114"/>
                  <a:gd name="T5" fmla="*/ 85 h 142"/>
                  <a:gd name="T6" fmla="*/ 0 w 114"/>
                  <a:gd name="T7" fmla="*/ 28 h 142"/>
                  <a:gd name="T8" fmla="*/ 57 w 114"/>
                  <a:gd name="T9" fmla="*/ 0 h 142"/>
                  <a:gd name="T10" fmla="*/ 114 w 114"/>
                  <a:gd name="T11" fmla="*/ 28 h 142"/>
                  <a:gd name="T12" fmla="*/ 114 w 114"/>
                  <a:gd name="T13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42">
                    <a:moveTo>
                      <a:pt x="114" y="113"/>
                    </a:moveTo>
                    <a:lnTo>
                      <a:pt x="57" y="142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114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279" y="4725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0 w 114"/>
                  <a:gd name="T3" fmla="*/ 0 h 142"/>
                  <a:gd name="T4" fmla="*/ 114 w 114"/>
                  <a:gd name="T5" fmla="*/ 28 h 142"/>
                  <a:gd name="T6" fmla="*/ 114 w 114"/>
                  <a:gd name="T7" fmla="*/ 113 h 142"/>
                  <a:gd name="T8" fmla="*/ 85 w 114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0" y="0"/>
                    </a:lnTo>
                    <a:lnTo>
                      <a:pt x="114" y="28"/>
                    </a:lnTo>
                    <a:lnTo>
                      <a:pt x="114" y="113"/>
                    </a:lnTo>
                    <a:lnTo>
                      <a:pt x="85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4939" y="3478"/>
                <a:ext cx="1333" cy="1984"/>
              </a:xfrm>
              <a:custGeom>
                <a:avLst/>
                <a:gdLst>
                  <a:gd name="T0" fmla="*/ 255 w 1333"/>
                  <a:gd name="T1" fmla="*/ 1927 h 1984"/>
                  <a:gd name="T2" fmla="*/ 369 w 1333"/>
                  <a:gd name="T3" fmla="*/ 1842 h 1984"/>
                  <a:gd name="T4" fmla="*/ 454 w 1333"/>
                  <a:gd name="T5" fmla="*/ 1757 h 1984"/>
                  <a:gd name="T6" fmla="*/ 567 w 1333"/>
                  <a:gd name="T7" fmla="*/ 1530 h 1984"/>
                  <a:gd name="T8" fmla="*/ 596 w 1333"/>
                  <a:gd name="T9" fmla="*/ 1389 h 1984"/>
                  <a:gd name="T10" fmla="*/ 510 w 1333"/>
                  <a:gd name="T11" fmla="*/ 1389 h 1984"/>
                  <a:gd name="T12" fmla="*/ 567 w 1333"/>
                  <a:gd name="T13" fmla="*/ 1332 h 1984"/>
                  <a:gd name="T14" fmla="*/ 652 w 1333"/>
                  <a:gd name="T15" fmla="*/ 1275 h 1984"/>
                  <a:gd name="T16" fmla="*/ 652 w 1333"/>
                  <a:gd name="T17" fmla="*/ 1389 h 1984"/>
                  <a:gd name="T18" fmla="*/ 737 w 1333"/>
                  <a:gd name="T19" fmla="*/ 1304 h 1984"/>
                  <a:gd name="T20" fmla="*/ 851 w 1333"/>
                  <a:gd name="T21" fmla="*/ 1105 h 1984"/>
                  <a:gd name="T22" fmla="*/ 737 w 1333"/>
                  <a:gd name="T23" fmla="*/ 1190 h 1984"/>
                  <a:gd name="T24" fmla="*/ 596 w 1333"/>
                  <a:gd name="T25" fmla="*/ 1219 h 1984"/>
                  <a:gd name="T26" fmla="*/ 681 w 1333"/>
                  <a:gd name="T27" fmla="*/ 1162 h 1984"/>
                  <a:gd name="T28" fmla="*/ 624 w 1333"/>
                  <a:gd name="T29" fmla="*/ 1105 h 1984"/>
                  <a:gd name="T30" fmla="*/ 596 w 1333"/>
                  <a:gd name="T31" fmla="*/ 1020 h 1984"/>
                  <a:gd name="T32" fmla="*/ 482 w 1333"/>
                  <a:gd name="T33" fmla="*/ 1020 h 1984"/>
                  <a:gd name="T34" fmla="*/ 539 w 1333"/>
                  <a:gd name="T35" fmla="*/ 907 h 1984"/>
                  <a:gd name="T36" fmla="*/ 454 w 1333"/>
                  <a:gd name="T37" fmla="*/ 850 h 1984"/>
                  <a:gd name="T38" fmla="*/ 425 w 1333"/>
                  <a:gd name="T39" fmla="*/ 737 h 1984"/>
                  <a:gd name="T40" fmla="*/ 369 w 1333"/>
                  <a:gd name="T41" fmla="*/ 708 h 1984"/>
                  <a:gd name="T42" fmla="*/ 312 w 1333"/>
                  <a:gd name="T43" fmla="*/ 708 h 1984"/>
                  <a:gd name="T44" fmla="*/ 199 w 1333"/>
                  <a:gd name="T45" fmla="*/ 708 h 1984"/>
                  <a:gd name="T46" fmla="*/ 170 w 1333"/>
                  <a:gd name="T47" fmla="*/ 652 h 1984"/>
                  <a:gd name="T48" fmla="*/ 114 w 1333"/>
                  <a:gd name="T49" fmla="*/ 595 h 1984"/>
                  <a:gd name="T50" fmla="*/ 29 w 1333"/>
                  <a:gd name="T51" fmla="*/ 425 h 1984"/>
                  <a:gd name="T52" fmla="*/ 57 w 1333"/>
                  <a:gd name="T53" fmla="*/ 311 h 1984"/>
                  <a:gd name="T54" fmla="*/ 170 w 1333"/>
                  <a:gd name="T55" fmla="*/ 283 h 1984"/>
                  <a:gd name="T56" fmla="*/ 312 w 1333"/>
                  <a:gd name="T57" fmla="*/ 226 h 1984"/>
                  <a:gd name="T58" fmla="*/ 284 w 1333"/>
                  <a:gd name="T59" fmla="*/ 85 h 1984"/>
                  <a:gd name="T60" fmla="*/ 482 w 1333"/>
                  <a:gd name="T61" fmla="*/ 0 h 1984"/>
                  <a:gd name="T62" fmla="*/ 596 w 1333"/>
                  <a:gd name="T63" fmla="*/ 28 h 1984"/>
                  <a:gd name="T64" fmla="*/ 567 w 1333"/>
                  <a:gd name="T65" fmla="*/ 283 h 1984"/>
                  <a:gd name="T66" fmla="*/ 539 w 1333"/>
                  <a:gd name="T67" fmla="*/ 170 h 1984"/>
                  <a:gd name="T68" fmla="*/ 510 w 1333"/>
                  <a:gd name="T69" fmla="*/ 85 h 1984"/>
                  <a:gd name="T70" fmla="*/ 482 w 1333"/>
                  <a:gd name="T71" fmla="*/ 311 h 1984"/>
                  <a:gd name="T72" fmla="*/ 539 w 1333"/>
                  <a:gd name="T73" fmla="*/ 425 h 1984"/>
                  <a:gd name="T74" fmla="*/ 482 w 1333"/>
                  <a:gd name="T75" fmla="*/ 425 h 1984"/>
                  <a:gd name="T76" fmla="*/ 510 w 1333"/>
                  <a:gd name="T77" fmla="*/ 510 h 1984"/>
                  <a:gd name="T78" fmla="*/ 624 w 1333"/>
                  <a:gd name="T79" fmla="*/ 680 h 1984"/>
                  <a:gd name="T80" fmla="*/ 681 w 1333"/>
                  <a:gd name="T81" fmla="*/ 737 h 1984"/>
                  <a:gd name="T82" fmla="*/ 766 w 1333"/>
                  <a:gd name="T83" fmla="*/ 850 h 1984"/>
                  <a:gd name="T84" fmla="*/ 879 w 1333"/>
                  <a:gd name="T85" fmla="*/ 793 h 1984"/>
                  <a:gd name="T86" fmla="*/ 964 w 1333"/>
                  <a:gd name="T87" fmla="*/ 765 h 1984"/>
                  <a:gd name="T88" fmla="*/ 1077 w 1333"/>
                  <a:gd name="T89" fmla="*/ 737 h 1984"/>
                  <a:gd name="T90" fmla="*/ 1163 w 1333"/>
                  <a:gd name="T91" fmla="*/ 737 h 1984"/>
                  <a:gd name="T92" fmla="*/ 1248 w 1333"/>
                  <a:gd name="T93" fmla="*/ 737 h 1984"/>
                  <a:gd name="T94" fmla="*/ 1333 w 1333"/>
                  <a:gd name="T95" fmla="*/ 793 h 1984"/>
                  <a:gd name="T96" fmla="*/ 1304 w 1333"/>
                  <a:gd name="T97" fmla="*/ 935 h 1984"/>
                  <a:gd name="T98" fmla="*/ 1248 w 1333"/>
                  <a:gd name="T99" fmla="*/ 992 h 1984"/>
                  <a:gd name="T100" fmla="*/ 1163 w 1333"/>
                  <a:gd name="T101" fmla="*/ 1105 h 1984"/>
                  <a:gd name="T102" fmla="*/ 1106 w 1333"/>
                  <a:gd name="T103" fmla="*/ 1162 h 1984"/>
                  <a:gd name="T104" fmla="*/ 1106 w 1333"/>
                  <a:gd name="T105" fmla="*/ 1247 h 1984"/>
                  <a:gd name="T106" fmla="*/ 1049 w 1333"/>
                  <a:gd name="T107" fmla="*/ 1275 h 1984"/>
                  <a:gd name="T108" fmla="*/ 992 w 1333"/>
                  <a:gd name="T109" fmla="*/ 1332 h 1984"/>
                  <a:gd name="T110" fmla="*/ 851 w 1333"/>
                  <a:gd name="T111" fmla="*/ 1559 h 1984"/>
                  <a:gd name="T112" fmla="*/ 737 w 1333"/>
                  <a:gd name="T113" fmla="*/ 1616 h 1984"/>
                  <a:gd name="T114" fmla="*/ 681 w 1333"/>
                  <a:gd name="T115" fmla="*/ 1729 h 1984"/>
                  <a:gd name="T116" fmla="*/ 510 w 1333"/>
                  <a:gd name="T117" fmla="*/ 1871 h 1984"/>
                  <a:gd name="T118" fmla="*/ 425 w 1333"/>
                  <a:gd name="T119" fmla="*/ 1899 h 1984"/>
                  <a:gd name="T120" fmla="*/ 340 w 1333"/>
                  <a:gd name="T121" fmla="*/ 1927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3" h="1984">
                    <a:moveTo>
                      <a:pt x="284" y="1984"/>
                    </a:moveTo>
                    <a:lnTo>
                      <a:pt x="255" y="1927"/>
                    </a:lnTo>
                    <a:lnTo>
                      <a:pt x="340" y="1842"/>
                    </a:lnTo>
                    <a:lnTo>
                      <a:pt x="369" y="1842"/>
                    </a:lnTo>
                    <a:lnTo>
                      <a:pt x="454" y="1786"/>
                    </a:lnTo>
                    <a:lnTo>
                      <a:pt x="454" y="1757"/>
                    </a:lnTo>
                    <a:lnTo>
                      <a:pt x="482" y="1729"/>
                    </a:lnTo>
                    <a:lnTo>
                      <a:pt x="567" y="1530"/>
                    </a:lnTo>
                    <a:lnTo>
                      <a:pt x="596" y="1530"/>
                    </a:lnTo>
                    <a:lnTo>
                      <a:pt x="596" y="1389"/>
                    </a:lnTo>
                    <a:lnTo>
                      <a:pt x="539" y="1445"/>
                    </a:lnTo>
                    <a:lnTo>
                      <a:pt x="510" y="1389"/>
                    </a:lnTo>
                    <a:lnTo>
                      <a:pt x="510" y="1332"/>
                    </a:lnTo>
                    <a:lnTo>
                      <a:pt x="567" y="1332"/>
                    </a:lnTo>
                    <a:lnTo>
                      <a:pt x="596" y="1275"/>
                    </a:lnTo>
                    <a:lnTo>
                      <a:pt x="652" y="1275"/>
                    </a:lnTo>
                    <a:lnTo>
                      <a:pt x="624" y="1360"/>
                    </a:lnTo>
                    <a:lnTo>
                      <a:pt x="652" y="1389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66" y="1219"/>
                    </a:lnTo>
                    <a:lnTo>
                      <a:pt x="851" y="1105"/>
                    </a:lnTo>
                    <a:lnTo>
                      <a:pt x="794" y="1049"/>
                    </a:lnTo>
                    <a:lnTo>
                      <a:pt x="737" y="1190"/>
                    </a:lnTo>
                    <a:lnTo>
                      <a:pt x="652" y="1247"/>
                    </a:lnTo>
                    <a:lnTo>
                      <a:pt x="596" y="1219"/>
                    </a:lnTo>
                    <a:lnTo>
                      <a:pt x="596" y="1190"/>
                    </a:lnTo>
                    <a:lnTo>
                      <a:pt x="681" y="1162"/>
                    </a:lnTo>
                    <a:lnTo>
                      <a:pt x="652" y="1105"/>
                    </a:lnTo>
                    <a:lnTo>
                      <a:pt x="624" y="1105"/>
                    </a:lnTo>
                    <a:lnTo>
                      <a:pt x="539" y="1105"/>
                    </a:lnTo>
                    <a:lnTo>
                      <a:pt x="596" y="1020"/>
                    </a:lnTo>
                    <a:lnTo>
                      <a:pt x="539" y="1049"/>
                    </a:lnTo>
                    <a:lnTo>
                      <a:pt x="482" y="1020"/>
                    </a:lnTo>
                    <a:lnTo>
                      <a:pt x="539" y="963"/>
                    </a:lnTo>
                    <a:lnTo>
                      <a:pt x="539" y="907"/>
                    </a:lnTo>
                    <a:lnTo>
                      <a:pt x="482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69" y="737"/>
                    </a:lnTo>
                    <a:lnTo>
                      <a:pt x="369" y="708"/>
                    </a:lnTo>
                    <a:lnTo>
                      <a:pt x="340" y="737"/>
                    </a:lnTo>
                    <a:lnTo>
                      <a:pt x="312" y="708"/>
                    </a:lnTo>
                    <a:lnTo>
                      <a:pt x="284" y="793"/>
                    </a:lnTo>
                    <a:lnTo>
                      <a:pt x="199" y="708"/>
                    </a:lnTo>
                    <a:lnTo>
                      <a:pt x="199" y="680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114" y="595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0" y="340"/>
                    </a:lnTo>
                    <a:lnTo>
                      <a:pt x="57" y="311"/>
                    </a:lnTo>
                    <a:lnTo>
                      <a:pt x="114" y="340"/>
                    </a:lnTo>
                    <a:lnTo>
                      <a:pt x="170" y="283"/>
                    </a:lnTo>
                    <a:lnTo>
                      <a:pt x="312" y="255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85"/>
                    </a:lnTo>
                    <a:lnTo>
                      <a:pt x="425" y="56"/>
                    </a:lnTo>
                    <a:lnTo>
                      <a:pt x="482" y="0"/>
                    </a:lnTo>
                    <a:lnTo>
                      <a:pt x="539" y="0"/>
                    </a:lnTo>
                    <a:lnTo>
                      <a:pt x="596" y="28"/>
                    </a:lnTo>
                    <a:lnTo>
                      <a:pt x="596" y="226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539" y="170"/>
                    </a:lnTo>
                    <a:lnTo>
                      <a:pt x="510" y="141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482" y="311"/>
                    </a:lnTo>
                    <a:lnTo>
                      <a:pt x="596" y="368"/>
                    </a:lnTo>
                    <a:lnTo>
                      <a:pt x="539" y="425"/>
                    </a:lnTo>
                    <a:lnTo>
                      <a:pt x="510" y="396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0" y="510"/>
                    </a:lnTo>
                    <a:lnTo>
                      <a:pt x="567" y="623"/>
                    </a:lnTo>
                    <a:lnTo>
                      <a:pt x="624" y="680"/>
                    </a:lnTo>
                    <a:lnTo>
                      <a:pt x="596" y="765"/>
                    </a:lnTo>
                    <a:lnTo>
                      <a:pt x="681" y="737"/>
                    </a:lnTo>
                    <a:lnTo>
                      <a:pt x="737" y="793"/>
                    </a:lnTo>
                    <a:lnTo>
                      <a:pt x="766" y="850"/>
                    </a:lnTo>
                    <a:lnTo>
                      <a:pt x="794" y="793"/>
                    </a:lnTo>
                    <a:lnTo>
                      <a:pt x="879" y="793"/>
                    </a:lnTo>
                    <a:lnTo>
                      <a:pt x="907" y="765"/>
                    </a:lnTo>
                    <a:lnTo>
                      <a:pt x="964" y="765"/>
                    </a:lnTo>
                    <a:lnTo>
                      <a:pt x="1021" y="737"/>
                    </a:lnTo>
                    <a:lnTo>
                      <a:pt x="1077" y="737"/>
                    </a:lnTo>
                    <a:lnTo>
                      <a:pt x="1106" y="765"/>
                    </a:lnTo>
                    <a:lnTo>
                      <a:pt x="1163" y="737"/>
                    </a:lnTo>
                    <a:lnTo>
                      <a:pt x="1163" y="765"/>
                    </a:lnTo>
                    <a:lnTo>
                      <a:pt x="1248" y="737"/>
                    </a:lnTo>
                    <a:lnTo>
                      <a:pt x="1276" y="765"/>
                    </a:lnTo>
                    <a:lnTo>
                      <a:pt x="1333" y="793"/>
                    </a:lnTo>
                    <a:lnTo>
                      <a:pt x="1333" y="907"/>
                    </a:lnTo>
                    <a:lnTo>
                      <a:pt x="1304" y="935"/>
                    </a:lnTo>
                    <a:lnTo>
                      <a:pt x="1304" y="1049"/>
                    </a:lnTo>
                    <a:lnTo>
                      <a:pt x="1248" y="992"/>
                    </a:lnTo>
                    <a:lnTo>
                      <a:pt x="1134" y="1020"/>
                    </a:lnTo>
                    <a:lnTo>
                      <a:pt x="1163" y="1105"/>
                    </a:lnTo>
                    <a:lnTo>
                      <a:pt x="1163" y="1162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06" y="1247"/>
                    </a:lnTo>
                    <a:lnTo>
                      <a:pt x="1077" y="1219"/>
                    </a:lnTo>
                    <a:lnTo>
                      <a:pt x="1049" y="1275"/>
                    </a:lnTo>
                    <a:lnTo>
                      <a:pt x="992" y="1275"/>
                    </a:lnTo>
                    <a:lnTo>
                      <a:pt x="992" y="1332"/>
                    </a:lnTo>
                    <a:lnTo>
                      <a:pt x="907" y="1530"/>
                    </a:lnTo>
                    <a:lnTo>
                      <a:pt x="851" y="1559"/>
                    </a:lnTo>
                    <a:lnTo>
                      <a:pt x="822" y="1587"/>
                    </a:lnTo>
                    <a:lnTo>
                      <a:pt x="737" y="1616"/>
                    </a:lnTo>
                    <a:lnTo>
                      <a:pt x="681" y="1616"/>
                    </a:lnTo>
                    <a:lnTo>
                      <a:pt x="681" y="1729"/>
                    </a:lnTo>
                    <a:lnTo>
                      <a:pt x="567" y="1814"/>
                    </a:lnTo>
                    <a:lnTo>
                      <a:pt x="510" y="1871"/>
                    </a:lnTo>
                    <a:lnTo>
                      <a:pt x="454" y="1927"/>
                    </a:lnTo>
                    <a:lnTo>
                      <a:pt x="425" y="1899"/>
                    </a:lnTo>
                    <a:lnTo>
                      <a:pt x="369" y="1899"/>
                    </a:lnTo>
                    <a:lnTo>
                      <a:pt x="340" y="1927"/>
                    </a:lnTo>
                    <a:lnTo>
                      <a:pt x="284" y="19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5449" y="3960"/>
                <a:ext cx="284" cy="311"/>
              </a:xfrm>
              <a:custGeom>
                <a:avLst/>
                <a:gdLst>
                  <a:gd name="T0" fmla="*/ 227 w 284"/>
                  <a:gd name="T1" fmla="*/ 113 h 311"/>
                  <a:gd name="T2" fmla="*/ 284 w 284"/>
                  <a:gd name="T3" fmla="*/ 170 h 311"/>
                  <a:gd name="T4" fmla="*/ 284 w 284"/>
                  <a:gd name="T5" fmla="*/ 226 h 311"/>
                  <a:gd name="T6" fmla="*/ 227 w 284"/>
                  <a:gd name="T7" fmla="*/ 311 h 311"/>
                  <a:gd name="T8" fmla="*/ 171 w 284"/>
                  <a:gd name="T9" fmla="*/ 255 h 311"/>
                  <a:gd name="T10" fmla="*/ 86 w 284"/>
                  <a:gd name="T11" fmla="*/ 283 h 311"/>
                  <a:gd name="T12" fmla="*/ 114 w 284"/>
                  <a:gd name="T13" fmla="*/ 198 h 311"/>
                  <a:gd name="T14" fmla="*/ 57 w 284"/>
                  <a:gd name="T15" fmla="*/ 141 h 311"/>
                  <a:gd name="T16" fmla="*/ 0 w 284"/>
                  <a:gd name="T17" fmla="*/ 28 h 311"/>
                  <a:gd name="T18" fmla="*/ 29 w 284"/>
                  <a:gd name="T19" fmla="*/ 0 h 311"/>
                  <a:gd name="T20" fmla="*/ 86 w 284"/>
                  <a:gd name="T21" fmla="*/ 28 h 311"/>
                  <a:gd name="T22" fmla="*/ 199 w 284"/>
                  <a:gd name="T23" fmla="*/ 113 h 311"/>
                  <a:gd name="T24" fmla="*/ 199 w 284"/>
                  <a:gd name="T25" fmla="*/ 170 h 311"/>
                  <a:gd name="T26" fmla="*/ 227 w 284"/>
                  <a:gd name="T27" fmla="*/ 113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311">
                    <a:moveTo>
                      <a:pt x="227" y="113"/>
                    </a:moveTo>
                    <a:lnTo>
                      <a:pt x="284" y="170"/>
                    </a:lnTo>
                    <a:lnTo>
                      <a:pt x="284" y="226"/>
                    </a:lnTo>
                    <a:lnTo>
                      <a:pt x="227" y="311"/>
                    </a:lnTo>
                    <a:lnTo>
                      <a:pt x="171" y="255"/>
                    </a:lnTo>
                    <a:lnTo>
                      <a:pt x="86" y="283"/>
                    </a:lnTo>
                    <a:lnTo>
                      <a:pt x="114" y="198"/>
                    </a:lnTo>
                    <a:lnTo>
                      <a:pt x="57" y="141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86" y="28"/>
                    </a:lnTo>
                    <a:lnTo>
                      <a:pt x="199" y="113"/>
                    </a:lnTo>
                    <a:lnTo>
                      <a:pt x="199" y="170"/>
                    </a:lnTo>
                    <a:lnTo>
                      <a:pt x="22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5676" y="3874"/>
                <a:ext cx="284" cy="454"/>
              </a:xfrm>
              <a:custGeom>
                <a:avLst/>
                <a:gdLst>
                  <a:gd name="T0" fmla="*/ 284 w 284"/>
                  <a:gd name="T1" fmla="*/ 341 h 454"/>
                  <a:gd name="T2" fmla="*/ 255 w 284"/>
                  <a:gd name="T3" fmla="*/ 199 h 454"/>
                  <a:gd name="T4" fmla="*/ 227 w 284"/>
                  <a:gd name="T5" fmla="*/ 199 h 454"/>
                  <a:gd name="T6" fmla="*/ 170 w 284"/>
                  <a:gd name="T7" fmla="*/ 114 h 454"/>
                  <a:gd name="T8" fmla="*/ 170 w 284"/>
                  <a:gd name="T9" fmla="*/ 86 h 454"/>
                  <a:gd name="T10" fmla="*/ 142 w 284"/>
                  <a:gd name="T11" fmla="*/ 57 h 454"/>
                  <a:gd name="T12" fmla="*/ 142 w 284"/>
                  <a:gd name="T13" fmla="*/ 0 h 454"/>
                  <a:gd name="T14" fmla="*/ 114 w 284"/>
                  <a:gd name="T15" fmla="*/ 0 h 454"/>
                  <a:gd name="T16" fmla="*/ 114 w 284"/>
                  <a:gd name="T17" fmla="*/ 114 h 454"/>
                  <a:gd name="T18" fmla="*/ 85 w 284"/>
                  <a:gd name="T19" fmla="*/ 114 h 454"/>
                  <a:gd name="T20" fmla="*/ 85 w 284"/>
                  <a:gd name="T21" fmla="*/ 199 h 454"/>
                  <a:gd name="T22" fmla="*/ 57 w 284"/>
                  <a:gd name="T23" fmla="*/ 171 h 454"/>
                  <a:gd name="T24" fmla="*/ 29 w 284"/>
                  <a:gd name="T25" fmla="*/ 114 h 454"/>
                  <a:gd name="T26" fmla="*/ 0 w 284"/>
                  <a:gd name="T27" fmla="*/ 114 h 454"/>
                  <a:gd name="T28" fmla="*/ 0 w 284"/>
                  <a:gd name="T29" fmla="*/ 199 h 454"/>
                  <a:gd name="T30" fmla="*/ 57 w 284"/>
                  <a:gd name="T31" fmla="*/ 256 h 454"/>
                  <a:gd name="T32" fmla="*/ 57 w 284"/>
                  <a:gd name="T33" fmla="*/ 312 h 454"/>
                  <a:gd name="T34" fmla="*/ 0 w 284"/>
                  <a:gd name="T35" fmla="*/ 397 h 454"/>
                  <a:gd name="T36" fmla="*/ 29 w 284"/>
                  <a:gd name="T37" fmla="*/ 454 h 454"/>
                  <a:gd name="T38" fmla="*/ 57 w 284"/>
                  <a:gd name="T39" fmla="*/ 397 h 454"/>
                  <a:gd name="T40" fmla="*/ 142 w 284"/>
                  <a:gd name="T41" fmla="*/ 397 h 454"/>
                  <a:gd name="T42" fmla="*/ 170 w 284"/>
                  <a:gd name="T43" fmla="*/ 369 h 454"/>
                  <a:gd name="T44" fmla="*/ 227 w 284"/>
                  <a:gd name="T45" fmla="*/ 369 h 454"/>
                  <a:gd name="T46" fmla="*/ 284 w 284"/>
                  <a:gd name="T47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4" h="454">
                    <a:moveTo>
                      <a:pt x="284" y="341"/>
                    </a:moveTo>
                    <a:lnTo>
                      <a:pt x="255" y="199"/>
                    </a:lnTo>
                    <a:lnTo>
                      <a:pt x="227" y="199"/>
                    </a:lnTo>
                    <a:lnTo>
                      <a:pt x="170" y="114"/>
                    </a:lnTo>
                    <a:lnTo>
                      <a:pt x="170" y="86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85" y="114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29" y="114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57" y="256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284" y="3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846" y="3449"/>
                <a:ext cx="1304" cy="1106"/>
              </a:xfrm>
              <a:custGeom>
                <a:avLst/>
                <a:gdLst>
                  <a:gd name="T0" fmla="*/ 426 w 1304"/>
                  <a:gd name="T1" fmla="*/ 1106 h 1106"/>
                  <a:gd name="T2" fmla="*/ 539 w 1304"/>
                  <a:gd name="T3" fmla="*/ 1078 h 1106"/>
                  <a:gd name="T4" fmla="*/ 879 w 1304"/>
                  <a:gd name="T5" fmla="*/ 879 h 1106"/>
                  <a:gd name="T6" fmla="*/ 1049 w 1304"/>
                  <a:gd name="T7" fmla="*/ 879 h 1106"/>
                  <a:gd name="T8" fmla="*/ 1021 w 1304"/>
                  <a:gd name="T9" fmla="*/ 822 h 1106"/>
                  <a:gd name="T10" fmla="*/ 1106 w 1304"/>
                  <a:gd name="T11" fmla="*/ 652 h 1106"/>
                  <a:gd name="T12" fmla="*/ 1049 w 1304"/>
                  <a:gd name="T13" fmla="*/ 539 h 1106"/>
                  <a:gd name="T14" fmla="*/ 908 w 1304"/>
                  <a:gd name="T15" fmla="*/ 454 h 1106"/>
                  <a:gd name="T16" fmla="*/ 1106 w 1304"/>
                  <a:gd name="T17" fmla="*/ 312 h 1106"/>
                  <a:gd name="T18" fmla="*/ 1163 w 1304"/>
                  <a:gd name="T19" fmla="*/ 284 h 1106"/>
                  <a:gd name="T20" fmla="*/ 1219 w 1304"/>
                  <a:gd name="T21" fmla="*/ 255 h 1106"/>
                  <a:gd name="T22" fmla="*/ 1304 w 1304"/>
                  <a:gd name="T23" fmla="*/ 85 h 1106"/>
                  <a:gd name="T24" fmla="*/ 1049 w 1304"/>
                  <a:gd name="T25" fmla="*/ 0 h 1106"/>
                  <a:gd name="T26" fmla="*/ 823 w 1304"/>
                  <a:gd name="T27" fmla="*/ 0 h 1106"/>
                  <a:gd name="T28" fmla="*/ 794 w 1304"/>
                  <a:gd name="T29" fmla="*/ 85 h 1106"/>
                  <a:gd name="T30" fmla="*/ 709 w 1304"/>
                  <a:gd name="T31" fmla="*/ 85 h 1106"/>
                  <a:gd name="T32" fmla="*/ 596 w 1304"/>
                  <a:gd name="T33" fmla="*/ 142 h 1106"/>
                  <a:gd name="T34" fmla="*/ 511 w 1304"/>
                  <a:gd name="T35" fmla="*/ 312 h 1106"/>
                  <a:gd name="T36" fmla="*/ 482 w 1304"/>
                  <a:gd name="T37" fmla="*/ 425 h 1106"/>
                  <a:gd name="T38" fmla="*/ 511 w 1304"/>
                  <a:gd name="T39" fmla="*/ 539 h 1106"/>
                  <a:gd name="T40" fmla="*/ 482 w 1304"/>
                  <a:gd name="T41" fmla="*/ 624 h 1106"/>
                  <a:gd name="T42" fmla="*/ 369 w 1304"/>
                  <a:gd name="T43" fmla="*/ 652 h 1106"/>
                  <a:gd name="T44" fmla="*/ 341 w 1304"/>
                  <a:gd name="T45" fmla="*/ 596 h 1106"/>
                  <a:gd name="T46" fmla="*/ 284 w 1304"/>
                  <a:gd name="T47" fmla="*/ 596 h 1106"/>
                  <a:gd name="T48" fmla="*/ 170 w 1304"/>
                  <a:gd name="T49" fmla="*/ 567 h 1106"/>
                  <a:gd name="T50" fmla="*/ 85 w 1304"/>
                  <a:gd name="T51" fmla="*/ 511 h 1106"/>
                  <a:gd name="T52" fmla="*/ 29 w 1304"/>
                  <a:gd name="T53" fmla="*/ 511 h 1106"/>
                  <a:gd name="T54" fmla="*/ 0 w 1304"/>
                  <a:gd name="T55" fmla="*/ 539 h 1106"/>
                  <a:gd name="T56" fmla="*/ 85 w 1304"/>
                  <a:gd name="T57" fmla="*/ 624 h 1106"/>
                  <a:gd name="T58" fmla="*/ 170 w 1304"/>
                  <a:gd name="T59" fmla="*/ 766 h 1106"/>
                  <a:gd name="T60" fmla="*/ 256 w 1304"/>
                  <a:gd name="T61" fmla="*/ 766 h 1106"/>
                  <a:gd name="T62" fmla="*/ 341 w 1304"/>
                  <a:gd name="T63" fmla="*/ 766 h 1106"/>
                  <a:gd name="T64" fmla="*/ 426 w 1304"/>
                  <a:gd name="T65" fmla="*/ 822 h 1106"/>
                  <a:gd name="T66" fmla="*/ 397 w 1304"/>
                  <a:gd name="T67" fmla="*/ 964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1106">
                    <a:moveTo>
                      <a:pt x="397" y="1078"/>
                    </a:moveTo>
                    <a:lnTo>
                      <a:pt x="426" y="1106"/>
                    </a:lnTo>
                    <a:lnTo>
                      <a:pt x="454" y="1049"/>
                    </a:lnTo>
                    <a:lnTo>
                      <a:pt x="539" y="1078"/>
                    </a:lnTo>
                    <a:lnTo>
                      <a:pt x="737" y="907"/>
                    </a:lnTo>
                    <a:lnTo>
                      <a:pt x="879" y="879"/>
                    </a:lnTo>
                    <a:lnTo>
                      <a:pt x="964" y="936"/>
                    </a:lnTo>
                    <a:lnTo>
                      <a:pt x="1049" y="879"/>
                    </a:lnTo>
                    <a:lnTo>
                      <a:pt x="1049" y="851"/>
                    </a:lnTo>
                    <a:lnTo>
                      <a:pt x="1021" y="822"/>
                    </a:lnTo>
                    <a:lnTo>
                      <a:pt x="1106" y="737"/>
                    </a:lnTo>
                    <a:lnTo>
                      <a:pt x="1106" y="652"/>
                    </a:lnTo>
                    <a:lnTo>
                      <a:pt x="1049" y="596"/>
                    </a:lnTo>
                    <a:lnTo>
                      <a:pt x="1049" y="539"/>
                    </a:lnTo>
                    <a:lnTo>
                      <a:pt x="1021" y="482"/>
                    </a:lnTo>
                    <a:lnTo>
                      <a:pt x="908" y="454"/>
                    </a:lnTo>
                    <a:lnTo>
                      <a:pt x="1078" y="369"/>
                    </a:lnTo>
                    <a:lnTo>
                      <a:pt x="1106" y="312"/>
                    </a:lnTo>
                    <a:lnTo>
                      <a:pt x="1134" y="312"/>
                    </a:lnTo>
                    <a:lnTo>
                      <a:pt x="1163" y="284"/>
                    </a:lnTo>
                    <a:lnTo>
                      <a:pt x="1219" y="312"/>
                    </a:lnTo>
                    <a:lnTo>
                      <a:pt x="1219" y="255"/>
                    </a:lnTo>
                    <a:lnTo>
                      <a:pt x="1276" y="199"/>
                    </a:lnTo>
                    <a:lnTo>
                      <a:pt x="1304" y="85"/>
                    </a:lnTo>
                    <a:lnTo>
                      <a:pt x="1078" y="57"/>
                    </a:lnTo>
                    <a:lnTo>
                      <a:pt x="1049" y="0"/>
                    </a:lnTo>
                    <a:lnTo>
                      <a:pt x="1021" y="29"/>
                    </a:lnTo>
                    <a:lnTo>
                      <a:pt x="823" y="0"/>
                    </a:lnTo>
                    <a:lnTo>
                      <a:pt x="794" y="29"/>
                    </a:lnTo>
                    <a:lnTo>
                      <a:pt x="794" y="85"/>
                    </a:lnTo>
                    <a:lnTo>
                      <a:pt x="737" y="114"/>
                    </a:lnTo>
                    <a:lnTo>
                      <a:pt x="709" y="85"/>
                    </a:lnTo>
                    <a:lnTo>
                      <a:pt x="624" y="85"/>
                    </a:lnTo>
                    <a:lnTo>
                      <a:pt x="596" y="142"/>
                    </a:lnTo>
                    <a:lnTo>
                      <a:pt x="539" y="170"/>
                    </a:lnTo>
                    <a:lnTo>
                      <a:pt x="511" y="312"/>
                    </a:lnTo>
                    <a:lnTo>
                      <a:pt x="539" y="369"/>
                    </a:lnTo>
                    <a:lnTo>
                      <a:pt x="482" y="425"/>
                    </a:lnTo>
                    <a:lnTo>
                      <a:pt x="539" y="482"/>
                    </a:lnTo>
                    <a:lnTo>
                      <a:pt x="511" y="539"/>
                    </a:lnTo>
                    <a:lnTo>
                      <a:pt x="511" y="596"/>
                    </a:lnTo>
                    <a:lnTo>
                      <a:pt x="482" y="624"/>
                    </a:lnTo>
                    <a:lnTo>
                      <a:pt x="511" y="681"/>
                    </a:lnTo>
                    <a:lnTo>
                      <a:pt x="369" y="652"/>
                    </a:lnTo>
                    <a:lnTo>
                      <a:pt x="369" y="624"/>
                    </a:lnTo>
                    <a:lnTo>
                      <a:pt x="341" y="596"/>
                    </a:lnTo>
                    <a:lnTo>
                      <a:pt x="284" y="624"/>
                    </a:lnTo>
                    <a:lnTo>
                      <a:pt x="284" y="596"/>
                    </a:lnTo>
                    <a:lnTo>
                      <a:pt x="256" y="539"/>
                    </a:lnTo>
                    <a:lnTo>
                      <a:pt x="170" y="567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57" y="454"/>
                    </a:lnTo>
                    <a:lnTo>
                      <a:pt x="29" y="511"/>
                    </a:lnTo>
                    <a:lnTo>
                      <a:pt x="0" y="511"/>
                    </a:lnTo>
                    <a:lnTo>
                      <a:pt x="0" y="539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766"/>
                    </a:lnTo>
                    <a:lnTo>
                      <a:pt x="170" y="766"/>
                    </a:lnTo>
                    <a:lnTo>
                      <a:pt x="199" y="794"/>
                    </a:lnTo>
                    <a:lnTo>
                      <a:pt x="256" y="766"/>
                    </a:lnTo>
                    <a:lnTo>
                      <a:pt x="256" y="794"/>
                    </a:lnTo>
                    <a:lnTo>
                      <a:pt x="341" y="766"/>
                    </a:lnTo>
                    <a:lnTo>
                      <a:pt x="369" y="794"/>
                    </a:lnTo>
                    <a:lnTo>
                      <a:pt x="426" y="822"/>
                    </a:lnTo>
                    <a:lnTo>
                      <a:pt x="426" y="936"/>
                    </a:lnTo>
                    <a:lnTo>
                      <a:pt x="397" y="964"/>
                    </a:lnTo>
                    <a:lnTo>
                      <a:pt x="397" y="107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5988" y="3307"/>
                <a:ext cx="681" cy="766"/>
              </a:xfrm>
              <a:custGeom>
                <a:avLst/>
                <a:gdLst>
                  <a:gd name="T0" fmla="*/ 340 w 681"/>
                  <a:gd name="T1" fmla="*/ 766 h 766"/>
                  <a:gd name="T2" fmla="*/ 369 w 681"/>
                  <a:gd name="T3" fmla="*/ 738 h 766"/>
                  <a:gd name="T4" fmla="*/ 369 w 681"/>
                  <a:gd name="T5" fmla="*/ 681 h 766"/>
                  <a:gd name="T6" fmla="*/ 397 w 681"/>
                  <a:gd name="T7" fmla="*/ 624 h 766"/>
                  <a:gd name="T8" fmla="*/ 340 w 681"/>
                  <a:gd name="T9" fmla="*/ 567 h 766"/>
                  <a:gd name="T10" fmla="*/ 397 w 681"/>
                  <a:gd name="T11" fmla="*/ 511 h 766"/>
                  <a:gd name="T12" fmla="*/ 369 w 681"/>
                  <a:gd name="T13" fmla="*/ 454 h 766"/>
                  <a:gd name="T14" fmla="*/ 397 w 681"/>
                  <a:gd name="T15" fmla="*/ 312 h 766"/>
                  <a:gd name="T16" fmla="*/ 454 w 681"/>
                  <a:gd name="T17" fmla="*/ 284 h 766"/>
                  <a:gd name="T18" fmla="*/ 482 w 681"/>
                  <a:gd name="T19" fmla="*/ 227 h 766"/>
                  <a:gd name="T20" fmla="*/ 567 w 681"/>
                  <a:gd name="T21" fmla="*/ 227 h 766"/>
                  <a:gd name="T22" fmla="*/ 595 w 681"/>
                  <a:gd name="T23" fmla="*/ 256 h 766"/>
                  <a:gd name="T24" fmla="*/ 652 w 681"/>
                  <a:gd name="T25" fmla="*/ 227 h 766"/>
                  <a:gd name="T26" fmla="*/ 652 w 681"/>
                  <a:gd name="T27" fmla="*/ 171 h 766"/>
                  <a:gd name="T28" fmla="*/ 681 w 681"/>
                  <a:gd name="T29" fmla="*/ 142 h 766"/>
                  <a:gd name="T30" fmla="*/ 624 w 681"/>
                  <a:gd name="T31" fmla="*/ 86 h 766"/>
                  <a:gd name="T32" fmla="*/ 567 w 681"/>
                  <a:gd name="T33" fmla="*/ 86 h 766"/>
                  <a:gd name="T34" fmla="*/ 482 w 681"/>
                  <a:gd name="T35" fmla="*/ 0 h 766"/>
                  <a:gd name="T36" fmla="*/ 369 w 681"/>
                  <a:gd name="T37" fmla="*/ 57 h 766"/>
                  <a:gd name="T38" fmla="*/ 369 w 681"/>
                  <a:gd name="T39" fmla="*/ 29 h 766"/>
                  <a:gd name="T40" fmla="*/ 284 w 681"/>
                  <a:gd name="T41" fmla="*/ 57 h 766"/>
                  <a:gd name="T42" fmla="*/ 255 w 681"/>
                  <a:gd name="T43" fmla="*/ 86 h 766"/>
                  <a:gd name="T44" fmla="*/ 170 w 681"/>
                  <a:gd name="T45" fmla="*/ 114 h 766"/>
                  <a:gd name="T46" fmla="*/ 142 w 681"/>
                  <a:gd name="T47" fmla="*/ 57 h 766"/>
                  <a:gd name="T48" fmla="*/ 85 w 681"/>
                  <a:gd name="T49" fmla="*/ 57 h 766"/>
                  <a:gd name="T50" fmla="*/ 85 w 681"/>
                  <a:gd name="T51" fmla="*/ 142 h 766"/>
                  <a:gd name="T52" fmla="*/ 57 w 681"/>
                  <a:gd name="T53" fmla="*/ 114 h 766"/>
                  <a:gd name="T54" fmla="*/ 0 w 681"/>
                  <a:gd name="T55" fmla="*/ 171 h 766"/>
                  <a:gd name="T56" fmla="*/ 28 w 681"/>
                  <a:gd name="T57" fmla="*/ 199 h 766"/>
                  <a:gd name="T58" fmla="*/ 28 w 681"/>
                  <a:gd name="T59" fmla="*/ 369 h 766"/>
                  <a:gd name="T60" fmla="*/ 114 w 681"/>
                  <a:gd name="T61" fmla="*/ 454 h 766"/>
                  <a:gd name="T62" fmla="*/ 114 w 681"/>
                  <a:gd name="T63" fmla="*/ 482 h 766"/>
                  <a:gd name="T64" fmla="*/ 142 w 681"/>
                  <a:gd name="T65" fmla="*/ 567 h 766"/>
                  <a:gd name="T66" fmla="*/ 199 w 681"/>
                  <a:gd name="T67" fmla="*/ 539 h 766"/>
                  <a:gd name="T68" fmla="*/ 199 w 681"/>
                  <a:gd name="T69" fmla="*/ 567 h 766"/>
                  <a:gd name="T70" fmla="*/ 142 w 681"/>
                  <a:gd name="T71" fmla="*/ 596 h 766"/>
                  <a:gd name="T72" fmla="*/ 142 w 681"/>
                  <a:gd name="T73" fmla="*/ 653 h 766"/>
                  <a:gd name="T74" fmla="*/ 199 w 681"/>
                  <a:gd name="T75" fmla="*/ 653 h 766"/>
                  <a:gd name="T76" fmla="*/ 255 w 681"/>
                  <a:gd name="T77" fmla="*/ 709 h 766"/>
                  <a:gd name="T78" fmla="*/ 284 w 681"/>
                  <a:gd name="T79" fmla="*/ 766 h 766"/>
                  <a:gd name="T80" fmla="*/ 340 w 681"/>
                  <a:gd name="T81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766">
                    <a:moveTo>
                      <a:pt x="340" y="766"/>
                    </a:moveTo>
                    <a:lnTo>
                      <a:pt x="369" y="738"/>
                    </a:lnTo>
                    <a:lnTo>
                      <a:pt x="369" y="681"/>
                    </a:lnTo>
                    <a:lnTo>
                      <a:pt x="397" y="624"/>
                    </a:lnTo>
                    <a:lnTo>
                      <a:pt x="340" y="567"/>
                    </a:lnTo>
                    <a:lnTo>
                      <a:pt x="397" y="511"/>
                    </a:lnTo>
                    <a:lnTo>
                      <a:pt x="369" y="454"/>
                    </a:lnTo>
                    <a:lnTo>
                      <a:pt x="397" y="312"/>
                    </a:lnTo>
                    <a:lnTo>
                      <a:pt x="454" y="284"/>
                    </a:lnTo>
                    <a:lnTo>
                      <a:pt x="482" y="227"/>
                    </a:lnTo>
                    <a:lnTo>
                      <a:pt x="567" y="227"/>
                    </a:lnTo>
                    <a:lnTo>
                      <a:pt x="595" y="256"/>
                    </a:lnTo>
                    <a:lnTo>
                      <a:pt x="652" y="227"/>
                    </a:lnTo>
                    <a:lnTo>
                      <a:pt x="652" y="171"/>
                    </a:lnTo>
                    <a:lnTo>
                      <a:pt x="681" y="142"/>
                    </a:lnTo>
                    <a:lnTo>
                      <a:pt x="624" y="86"/>
                    </a:lnTo>
                    <a:lnTo>
                      <a:pt x="567" y="86"/>
                    </a:lnTo>
                    <a:lnTo>
                      <a:pt x="482" y="0"/>
                    </a:lnTo>
                    <a:lnTo>
                      <a:pt x="369" y="57"/>
                    </a:lnTo>
                    <a:lnTo>
                      <a:pt x="369" y="29"/>
                    </a:lnTo>
                    <a:lnTo>
                      <a:pt x="284" y="57"/>
                    </a:lnTo>
                    <a:lnTo>
                      <a:pt x="255" y="86"/>
                    </a:lnTo>
                    <a:lnTo>
                      <a:pt x="170" y="114"/>
                    </a:lnTo>
                    <a:lnTo>
                      <a:pt x="142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57" y="114"/>
                    </a:lnTo>
                    <a:lnTo>
                      <a:pt x="0" y="171"/>
                    </a:lnTo>
                    <a:lnTo>
                      <a:pt x="28" y="199"/>
                    </a:lnTo>
                    <a:lnTo>
                      <a:pt x="28" y="369"/>
                    </a:lnTo>
                    <a:lnTo>
                      <a:pt x="114" y="454"/>
                    </a:lnTo>
                    <a:lnTo>
                      <a:pt x="114" y="482"/>
                    </a:lnTo>
                    <a:lnTo>
                      <a:pt x="142" y="567"/>
                    </a:lnTo>
                    <a:lnTo>
                      <a:pt x="199" y="539"/>
                    </a:lnTo>
                    <a:lnTo>
                      <a:pt x="199" y="567"/>
                    </a:lnTo>
                    <a:lnTo>
                      <a:pt x="142" y="596"/>
                    </a:lnTo>
                    <a:lnTo>
                      <a:pt x="142" y="653"/>
                    </a:lnTo>
                    <a:lnTo>
                      <a:pt x="199" y="653"/>
                    </a:lnTo>
                    <a:lnTo>
                      <a:pt x="255" y="709"/>
                    </a:lnTo>
                    <a:lnTo>
                      <a:pt x="284" y="766"/>
                    </a:lnTo>
                    <a:lnTo>
                      <a:pt x="340" y="76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5506" y="2769"/>
                <a:ext cx="482" cy="397"/>
              </a:xfrm>
              <a:custGeom>
                <a:avLst/>
                <a:gdLst>
                  <a:gd name="T0" fmla="*/ 482 w 482"/>
                  <a:gd name="T1" fmla="*/ 28 h 397"/>
                  <a:gd name="T2" fmla="*/ 425 w 482"/>
                  <a:gd name="T3" fmla="*/ 0 h 397"/>
                  <a:gd name="T4" fmla="*/ 284 w 482"/>
                  <a:gd name="T5" fmla="*/ 57 h 397"/>
                  <a:gd name="T6" fmla="*/ 227 w 482"/>
                  <a:gd name="T7" fmla="*/ 0 h 397"/>
                  <a:gd name="T8" fmla="*/ 170 w 482"/>
                  <a:gd name="T9" fmla="*/ 57 h 397"/>
                  <a:gd name="T10" fmla="*/ 142 w 482"/>
                  <a:gd name="T11" fmla="*/ 85 h 397"/>
                  <a:gd name="T12" fmla="*/ 170 w 482"/>
                  <a:gd name="T13" fmla="*/ 113 h 397"/>
                  <a:gd name="T14" fmla="*/ 85 w 482"/>
                  <a:gd name="T15" fmla="*/ 170 h 397"/>
                  <a:gd name="T16" fmla="*/ 57 w 482"/>
                  <a:gd name="T17" fmla="*/ 170 h 397"/>
                  <a:gd name="T18" fmla="*/ 0 w 482"/>
                  <a:gd name="T19" fmla="*/ 227 h 397"/>
                  <a:gd name="T20" fmla="*/ 29 w 482"/>
                  <a:gd name="T21" fmla="*/ 227 h 397"/>
                  <a:gd name="T22" fmla="*/ 114 w 482"/>
                  <a:gd name="T23" fmla="*/ 255 h 397"/>
                  <a:gd name="T24" fmla="*/ 57 w 482"/>
                  <a:gd name="T25" fmla="*/ 283 h 397"/>
                  <a:gd name="T26" fmla="*/ 29 w 482"/>
                  <a:gd name="T27" fmla="*/ 340 h 397"/>
                  <a:gd name="T28" fmla="*/ 57 w 482"/>
                  <a:gd name="T29" fmla="*/ 397 h 397"/>
                  <a:gd name="T30" fmla="*/ 114 w 482"/>
                  <a:gd name="T31" fmla="*/ 340 h 397"/>
                  <a:gd name="T32" fmla="*/ 114 w 482"/>
                  <a:gd name="T33" fmla="*/ 312 h 397"/>
                  <a:gd name="T34" fmla="*/ 170 w 482"/>
                  <a:gd name="T35" fmla="*/ 283 h 397"/>
                  <a:gd name="T36" fmla="*/ 170 w 482"/>
                  <a:gd name="T37" fmla="*/ 227 h 397"/>
                  <a:gd name="T38" fmla="*/ 227 w 482"/>
                  <a:gd name="T39" fmla="*/ 255 h 397"/>
                  <a:gd name="T40" fmla="*/ 284 w 482"/>
                  <a:gd name="T41" fmla="*/ 227 h 397"/>
                  <a:gd name="T42" fmla="*/ 312 w 482"/>
                  <a:gd name="T43" fmla="*/ 170 h 397"/>
                  <a:gd name="T44" fmla="*/ 425 w 482"/>
                  <a:gd name="T45" fmla="*/ 198 h 397"/>
                  <a:gd name="T46" fmla="*/ 482 w 482"/>
                  <a:gd name="T47" fmla="*/ 113 h 397"/>
                  <a:gd name="T48" fmla="*/ 482 w 482"/>
                  <a:gd name="T49" fmla="*/ 2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397">
                    <a:moveTo>
                      <a:pt x="482" y="28"/>
                    </a:moveTo>
                    <a:lnTo>
                      <a:pt x="425" y="0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42" y="85"/>
                    </a:lnTo>
                    <a:lnTo>
                      <a:pt x="170" y="113"/>
                    </a:lnTo>
                    <a:lnTo>
                      <a:pt x="85" y="170"/>
                    </a:lnTo>
                    <a:lnTo>
                      <a:pt x="57" y="170"/>
                    </a:lnTo>
                    <a:lnTo>
                      <a:pt x="0" y="227"/>
                    </a:lnTo>
                    <a:lnTo>
                      <a:pt x="29" y="227"/>
                    </a:lnTo>
                    <a:lnTo>
                      <a:pt x="114" y="255"/>
                    </a:lnTo>
                    <a:lnTo>
                      <a:pt x="57" y="283"/>
                    </a:lnTo>
                    <a:lnTo>
                      <a:pt x="29" y="340"/>
                    </a:lnTo>
                    <a:lnTo>
                      <a:pt x="57" y="397"/>
                    </a:lnTo>
                    <a:lnTo>
                      <a:pt x="114" y="340"/>
                    </a:lnTo>
                    <a:lnTo>
                      <a:pt x="114" y="312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55"/>
                    </a:lnTo>
                    <a:lnTo>
                      <a:pt x="284" y="227"/>
                    </a:lnTo>
                    <a:lnTo>
                      <a:pt x="312" y="170"/>
                    </a:lnTo>
                    <a:lnTo>
                      <a:pt x="425" y="198"/>
                    </a:lnTo>
                    <a:lnTo>
                      <a:pt x="482" y="113"/>
                    </a:lnTo>
                    <a:lnTo>
                      <a:pt x="482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790" y="2882"/>
                <a:ext cx="680" cy="539"/>
              </a:xfrm>
              <a:custGeom>
                <a:avLst/>
                <a:gdLst>
                  <a:gd name="T0" fmla="*/ 0 w 680"/>
                  <a:gd name="T1" fmla="*/ 114 h 539"/>
                  <a:gd name="T2" fmla="*/ 28 w 680"/>
                  <a:gd name="T3" fmla="*/ 57 h 539"/>
                  <a:gd name="T4" fmla="*/ 141 w 680"/>
                  <a:gd name="T5" fmla="*/ 85 h 539"/>
                  <a:gd name="T6" fmla="*/ 198 w 680"/>
                  <a:gd name="T7" fmla="*/ 0 h 539"/>
                  <a:gd name="T8" fmla="*/ 226 w 680"/>
                  <a:gd name="T9" fmla="*/ 0 h 539"/>
                  <a:gd name="T10" fmla="*/ 283 w 680"/>
                  <a:gd name="T11" fmla="*/ 85 h 539"/>
                  <a:gd name="T12" fmla="*/ 425 w 680"/>
                  <a:gd name="T13" fmla="*/ 142 h 539"/>
                  <a:gd name="T14" fmla="*/ 482 w 680"/>
                  <a:gd name="T15" fmla="*/ 199 h 539"/>
                  <a:gd name="T16" fmla="*/ 510 w 680"/>
                  <a:gd name="T17" fmla="*/ 284 h 539"/>
                  <a:gd name="T18" fmla="*/ 567 w 680"/>
                  <a:gd name="T19" fmla="*/ 340 h 539"/>
                  <a:gd name="T20" fmla="*/ 623 w 680"/>
                  <a:gd name="T21" fmla="*/ 340 h 539"/>
                  <a:gd name="T22" fmla="*/ 623 w 680"/>
                  <a:gd name="T23" fmla="*/ 397 h 539"/>
                  <a:gd name="T24" fmla="*/ 680 w 680"/>
                  <a:gd name="T25" fmla="*/ 425 h 539"/>
                  <a:gd name="T26" fmla="*/ 567 w 680"/>
                  <a:gd name="T27" fmla="*/ 482 h 539"/>
                  <a:gd name="T28" fmla="*/ 567 w 680"/>
                  <a:gd name="T29" fmla="*/ 454 h 539"/>
                  <a:gd name="T30" fmla="*/ 482 w 680"/>
                  <a:gd name="T31" fmla="*/ 482 h 539"/>
                  <a:gd name="T32" fmla="*/ 453 w 680"/>
                  <a:gd name="T33" fmla="*/ 511 h 539"/>
                  <a:gd name="T34" fmla="*/ 368 w 680"/>
                  <a:gd name="T35" fmla="*/ 539 h 539"/>
                  <a:gd name="T36" fmla="*/ 340 w 680"/>
                  <a:gd name="T37" fmla="*/ 482 h 539"/>
                  <a:gd name="T38" fmla="*/ 283 w 680"/>
                  <a:gd name="T39" fmla="*/ 482 h 539"/>
                  <a:gd name="T40" fmla="*/ 283 w 680"/>
                  <a:gd name="T41" fmla="*/ 340 h 539"/>
                  <a:gd name="T42" fmla="*/ 170 w 680"/>
                  <a:gd name="T43" fmla="*/ 255 h 539"/>
                  <a:gd name="T44" fmla="*/ 113 w 680"/>
                  <a:gd name="T45" fmla="*/ 255 h 539"/>
                  <a:gd name="T46" fmla="*/ 85 w 680"/>
                  <a:gd name="T47" fmla="*/ 170 h 539"/>
                  <a:gd name="T48" fmla="*/ 0 w 680"/>
                  <a:gd name="T49" fmla="*/ 11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539">
                    <a:moveTo>
                      <a:pt x="0" y="114"/>
                    </a:moveTo>
                    <a:lnTo>
                      <a:pt x="28" y="57"/>
                    </a:lnTo>
                    <a:lnTo>
                      <a:pt x="141" y="85"/>
                    </a:lnTo>
                    <a:lnTo>
                      <a:pt x="198" y="0"/>
                    </a:lnTo>
                    <a:lnTo>
                      <a:pt x="226" y="0"/>
                    </a:lnTo>
                    <a:lnTo>
                      <a:pt x="283" y="85"/>
                    </a:lnTo>
                    <a:lnTo>
                      <a:pt x="425" y="142"/>
                    </a:lnTo>
                    <a:lnTo>
                      <a:pt x="482" y="199"/>
                    </a:lnTo>
                    <a:lnTo>
                      <a:pt x="510" y="284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397"/>
                    </a:lnTo>
                    <a:lnTo>
                      <a:pt x="680" y="425"/>
                    </a:lnTo>
                    <a:lnTo>
                      <a:pt x="567" y="482"/>
                    </a:lnTo>
                    <a:lnTo>
                      <a:pt x="567" y="454"/>
                    </a:lnTo>
                    <a:lnTo>
                      <a:pt x="482" y="482"/>
                    </a:lnTo>
                    <a:lnTo>
                      <a:pt x="453" y="511"/>
                    </a:lnTo>
                    <a:lnTo>
                      <a:pt x="368" y="539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340"/>
                    </a:lnTo>
                    <a:lnTo>
                      <a:pt x="170" y="255"/>
                    </a:lnTo>
                    <a:lnTo>
                      <a:pt x="113" y="255"/>
                    </a:lnTo>
                    <a:lnTo>
                      <a:pt x="85" y="170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4741" y="2826"/>
                <a:ext cx="822" cy="992"/>
              </a:xfrm>
              <a:custGeom>
                <a:avLst/>
                <a:gdLst>
                  <a:gd name="T0" fmla="*/ 198 w 822"/>
                  <a:gd name="T1" fmla="*/ 992 h 992"/>
                  <a:gd name="T2" fmla="*/ 255 w 822"/>
                  <a:gd name="T3" fmla="*/ 963 h 992"/>
                  <a:gd name="T4" fmla="*/ 312 w 822"/>
                  <a:gd name="T5" fmla="*/ 992 h 992"/>
                  <a:gd name="T6" fmla="*/ 368 w 822"/>
                  <a:gd name="T7" fmla="*/ 935 h 992"/>
                  <a:gd name="T8" fmla="*/ 510 w 822"/>
                  <a:gd name="T9" fmla="*/ 907 h 992"/>
                  <a:gd name="T10" fmla="*/ 510 w 822"/>
                  <a:gd name="T11" fmla="*/ 878 h 992"/>
                  <a:gd name="T12" fmla="*/ 482 w 822"/>
                  <a:gd name="T13" fmla="*/ 850 h 992"/>
                  <a:gd name="T14" fmla="*/ 482 w 822"/>
                  <a:gd name="T15" fmla="*/ 737 h 992"/>
                  <a:gd name="T16" fmla="*/ 623 w 822"/>
                  <a:gd name="T17" fmla="*/ 708 h 992"/>
                  <a:gd name="T18" fmla="*/ 680 w 822"/>
                  <a:gd name="T19" fmla="*/ 652 h 992"/>
                  <a:gd name="T20" fmla="*/ 737 w 822"/>
                  <a:gd name="T21" fmla="*/ 652 h 992"/>
                  <a:gd name="T22" fmla="*/ 822 w 822"/>
                  <a:gd name="T23" fmla="*/ 652 h 992"/>
                  <a:gd name="T24" fmla="*/ 822 w 822"/>
                  <a:gd name="T25" fmla="*/ 567 h 992"/>
                  <a:gd name="T26" fmla="*/ 794 w 822"/>
                  <a:gd name="T27" fmla="*/ 538 h 992"/>
                  <a:gd name="T28" fmla="*/ 794 w 822"/>
                  <a:gd name="T29" fmla="*/ 481 h 992"/>
                  <a:gd name="T30" fmla="*/ 708 w 822"/>
                  <a:gd name="T31" fmla="*/ 425 h 992"/>
                  <a:gd name="T32" fmla="*/ 680 w 822"/>
                  <a:gd name="T33" fmla="*/ 453 h 992"/>
                  <a:gd name="T34" fmla="*/ 595 w 822"/>
                  <a:gd name="T35" fmla="*/ 396 h 992"/>
                  <a:gd name="T36" fmla="*/ 538 w 822"/>
                  <a:gd name="T37" fmla="*/ 481 h 992"/>
                  <a:gd name="T38" fmla="*/ 538 w 822"/>
                  <a:gd name="T39" fmla="*/ 510 h 992"/>
                  <a:gd name="T40" fmla="*/ 510 w 822"/>
                  <a:gd name="T41" fmla="*/ 538 h 992"/>
                  <a:gd name="T42" fmla="*/ 482 w 822"/>
                  <a:gd name="T43" fmla="*/ 481 h 992"/>
                  <a:gd name="T44" fmla="*/ 482 w 822"/>
                  <a:gd name="T45" fmla="*/ 453 h 992"/>
                  <a:gd name="T46" fmla="*/ 453 w 822"/>
                  <a:gd name="T47" fmla="*/ 425 h 992"/>
                  <a:gd name="T48" fmla="*/ 510 w 822"/>
                  <a:gd name="T49" fmla="*/ 311 h 992"/>
                  <a:gd name="T50" fmla="*/ 567 w 822"/>
                  <a:gd name="T51" fmla="*/ 283 h 992"/>
                  <a:gd name="T52" fmla="*/ 510 w 822"/>
                  <a:gd name="T53" fmla="*/ 226 h 992"/>
                  <a:gd name="T54" fmla="*/ 453 w 822"/>
                  <a:gd name="T55" fmla="*/ 255 h 992"/>
                  <a:gd name="T56" fmla="*/ 425 w 822"/>
                  <a:gd name="T57" fmla="*/ 255 h 992"/>
                  <a:gd name="T58" fmla="*/ 453 w 822"/>
                  <a:gd name="T59" fmla="*/ 198 h 992"/>
                  <a:gd name="T60" fmla="*/ 453 w 822"/>
                  <a:gd name="T61" fmla="*/ 113 h 992"/>
                  <a:gd name="T62" fmla="*/ 397 w 822"/>
                  <a:gd name="T63" fmla="*/ 141 h 992"/>
                  <a:gd name="T64" fmla="*/ 397 w 822"/>
                  <a:gd name="T65" fmla="*/ 113 h 992"/>
                  <a:gd name="T66" fmla="*/ 227 w 822"/>
                  <a:gd name="T67" fmla="*/ 0 h 992"/>
                  <a:gd name="T68" fmla="*/ 198 w 822"/>
                  <a:gd name="T69" fmla="*/ 28 h 992"/>
                  <a:gd name="T70" fmla="*/ 198 w 822"/>
                  <a:gd name="T71" fmla="*/ 56 h 992"/>
                  <a:gd name="T72" fmla="*/ 170 w 822"/>
                  <a:gd name="T73" fmla="*/ 113 h 992"/>
                  <a:gd name="T74" fmla="*/ 198 w 822"/>
                  <a:gd name="T75" fmla="*/ 113 h 992"/>
                  <a:gd name="T76" fmla="*/ 141 w 822"/>
                  <a:gd name="T77" fmla="*/ 141 h 992"/>
                  <a:gd name="T78" fmla="*/ 170 w 822"/>
                  <a:gd name="T79" fmla="*/ 170 h 992"/>
                  <a:gd name="T80" fmla="*/ 141 w 822"/>
                  <a:gd name="T81" fmla="*/ 198 h 992"/>
                  <a:gd name="T82" fmla="*/ 141 w 822"/>
                  <a:gd name="T83" fmla="*/ 311 h 992"/>
                  <a:gd name="T84" fmla="*/ 113 w 822"/>
                  <a:gd name="T85" fmla="*/ 311 h 992"/>
                  <a:gd name="T86" fmla="*/ 85 w 822"/>
                  <a:gd name="T87" fmla="*/ 368 h 992"/>
                  <a:gd name="T88" fmla="*/ 113 w 822"/>
                  <a:gd name="T89" fmla="*/ 425 h 992"/>
                  <a:gd name="T90" fmla="*/ 85 w 822"/>
                  <a:gd name="T91" fmla="*/ 538 h 992"/>
                  <a:gd name="T92" fmla="*/ 28 w 822"/>
                  <a:gd name="T93" fmla="*/ 567 h 992"/>
                  <a:gd name="T94" fmla="*/ 0 w 822"/>
                  <a:gd name="T95" fmla="*/ 737 h 992"/>
                  <a:gd name="T96" fmla="*/ 56 w 822"/>
                  <a:gd name="T97" fmla="*/ 765 h 992"/>
                  <a:gd name="T98" fmla="*/ 28 w 822"/>
                  <a:gd name="T99" fmla="*/ 793 h 992"/>
                  <a:gd name="T100" fmla="*/ 56 w 822"/>
                  <a:gd name="T101" fmla="*/ 907 h 992"/>
                  <a:gd name="T102" fmla="*/ 85 w 822"/>
                  <a:gd name="T103" fmla="*/ 850 h 992"/>
                  <a:gd name="T104" fmla="*/ 113 w 822"/>
                  <a:gd name="T105" fmla="*/ 850 h 992"/>
                  <a:gd name="T106" fmla="*/ 141 w 822"/>
                  <a:gd name="T107" fmla="*/ 878 h 992"/>
                  <a:gd name="T108" fmla="*/ 170 w 822"/>
                  <a:gd name="T109" fmla="*/ 878 h 992"/>
                  <a:gd name="T110" fmla="*/ 141 w 822"/>
                  <a:gd name="T111" fmla="*/ 935 h 992"/>
                  <a:gd name="T112" fmla="*/ 198 w 822"/>
                  <a:gd name="T113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2" h="992">
                    <a:moveTo>
                      <a:pt x="198" y="992"/>
                    </a:moveTo>
                    <a:lnTo>
                      <a:pt x="255" y="963"/>
                    </a:lnTo>
                    <a:lnTo>
                      <a:pt x="312" y="992"/>
                    </a:lnTo>
                    <a:lnTo>
                      <a:pt x="368" y="935"/>
                    </a:lnTo>
                    <a:lnTo>
                      <a:pt x="510" y="907"/>
                    </a:lnTo>
                    <a:lnTo>
                      <a:pt x="510" y="878"/>
                    </a:lnTo>
                    <a:lnTo>
                      <a:pt x="482" y="850"/>
                    </a:lnTo>
                    <a:lnTo>
                      <a:pt x="482" y="737"/>
                    </a:lnTo>
                    <a:lnTo>
                      <a:pt x="623" y="708"/>
                    </a:lnTo>
                    <a:lnTo>
                      <a:pt x="680" y="652"/>
                    </a:lnTo>
                    <a:lnTo>
                      <a:pt x="737" y="652"/>
                    </a:lnTo>
                    <a:lnTo>
                      <a:pt x="822" y="652"/>
                    </a:lnTo>
                    <a:lnTo>
                      <a:pt x="822" y="567"/>
                    </a:lnTo>
                    <a:lnTo>
                      <a:pt x="794" y="538"/>
                    </a:lnTo>
                    <a:lnTo>
                      <a:pt x="794" y="481"/>
                    </a:lnTo>
                    <a:lnTo>
                      <a:pt x="708" y="425"/>
                    </a:lnTo>
                    <a:lnTo>
                      <a:pt x="680" y="453"/>
                    </a:lnTo>
                    <a:lnTo>
                      <a:pt x="595" y="396"/>
                    </a:lnTo>
                    <a:lnTo>
                      <a:pt x="538" y="481"/>
                    </a:lnTo>
                    <a:lnTo>
                      <a:pt x="538" y="510"/>
                    </a:lnTo>
                    <a:lnTo>
                      <a:pt x="510" y="538"/>
                    </a:lnTo>
                    <a:lnTo>
                      <a:pt x="482" y="481"/>
                    </a:lnTo>
                    <a:lnTo>
                      <a:pt x="482" y="453"/>
                    </a:lnTo>
                    <a:lnTo>
                      <a:pt x="453" y="425"/>
                    </a:lnTo>
                    <a:lnTo>
                      <a:pt x="510" y="311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453" y="255"/>
                    </a:lnTo>
                    <a:lnTo>
                      <a:pt x="425" y="255"/>
                    </a:lnTo>
                    <a:lnTo>
                      <a:pt x="453" y="198"/>
                    </a:lnTo>
                    <a:lnTo>
                      <a:pt x="453" y="113"/>
                    </a:lnTo>
                    <a:lnTo>
                      <a:pt x="397" y="141"/>
                    </a:lnTo>
                    <a:lnTo>
                      <a:pt x="397" y="113"/>
                    </a:lnTo>
                    <a:lnTo>
                      <a:pt x="227" y="0"/>
                    </a:lnTo>
                    <a:lnTo>
                      <a:pt x="198" y="28"/>
                    </a:lnTo>
                    <a:lnTo>
                      <a:pt x="198" y="56"/>
                    </a:lnTo>
                    <a:lnTo>
                      <a:pt x="170" y="113"/>
                    </a:lnTo>
                    <a:lnTo>
                      <a:pt x="198" y="113"/>
                    </a:lnTo>
                    <a:lnTo>
                      <a:pt x="141" y="141"/>
                    </a:lnTo>
                    <a:lnTo>
                      <a:pt x="170" y="170"/>
                    </a:lnTo>
                    <a:lnTo>
                      <a:pt x="141" y="198"/>
                    </a:lnTo>
                    <a:lnTo>
                      <a:pt x="141" y="311"/>
                    </a:lnTo>
                    <a:lnTo>
                      <a:pt x="113" y="311"/>
                    </a:lnTo>
                    <a:lnTo>
                      <a:pt x="85" y="368"/>
                    </a:lnTo>
                    <a:lnTo>
                      <a:pt x="113" y="425"/>
                    </a:lnTo>
                    <a:lnTo>
                      <a:pt x="85" y="538"/>
                    </a:lnTo>
                    <a:lnTo>
                      <a:pt x="28" y="567"/>
                    </a:lnTo>
                    <a:lnTo>
                      <a:pt x="0" y="737"/>
                    </a:lnTo>
                    <a:lnTo>
                      <a:pt x="56" y="765"/>
                    </a:lnTo>
                    <a:lnTo>
                      <a:pt x="28" y="793"/>
                    </a:lnTo>
                    <a:lnTo>
                      <a:pt x="56" y="907"/>
                    </a:lnTo>
                    <a:lnTo>
                      <a:pt x="85" y="850"/>
                    </a:lnTo>
                    <a:lnTo>
                      <a:pt x="113" y="850"/>
                    </a:lnTo>
                    <a:lnTo>
                      <a:pt x="141" y="878"/>
                    </a:lnTo>
                    <a:lnTo>
                      <a:pt x="170" y="878"/>
                    </a:lnTo>
                    <a:lnTo>
                      <a:pt x="141" y="935"/>
                    </a:lnTo>
                    <a:lnTo>
                      <a:pt x="198" y="99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6810" y="3903"/>
                <a:ext cx="822" cy="1105"/>
              </a:xfrm>
              <a:custGeom>
                <a:avLst/>
                <a:gdLst>
                  <a:gd name="T0" fmla="*/ 142 w 822"/>
                  <a:gd name="T1" fmla="*/ 198 h 1105"/>
                  <a:gd name="T2" fmla="*/ 142 w 822"/>
                  <a:gd name="T3" fmla="*/ 283 h 1105"/>
                  <a:gd name="T4" fmla="*/ 57 w 822"/>
                  <a:gd name="T5" fmla="*/ 368 h 1105"/>
                  <a:gd name="T6" fmla="*/ 85 w 822"/>
                  <a:gd name="T7" fmla="*/ 397 h 1105"/>
                  <a:gd name="T8" fmla="*/ 85 w 822"/>
                  <a:gd name="T9" fmla="*/ 425 h 1105"/>
                  <a:gd name="T10" fmla="*/ 255 w 822"/>
                  <a:gd name="T11" fmla="*/ 425 h 1105"/>
                  <a:gd name="T12" fmla="*/ 284 w 822"/>
                  <a:gd name="T13" fmla="*/ 482 h 1105"/>
                  <a:gd name="T14" fmla="*/ 255 w 822"/>
                  <a:gd name="T15" fmla="*/ 538 h 1105"/>
                  <a:gd name="T16" fmla="*/ 284 w 822"/>
                  <a:gd name="T17" fmla="*/ 652 h 1105"/>
                  <a:gd name="T18" fmla="*/ 340 w 822"/>
                  <a:gd name="T19" fmla="*/ 624 h 1105"/>
                  <a:gd name="T20" fmla="*/ 369 w 822"/>
                  <a:gd name="T21" fmla="*/ 680 h 1105"/>
                  <a:gd name="T22" fmla="*/ 340 w 822"/>
                  <a:gd name="T23" fmla="*/ 794 h 1105"/>
                  <a:gd name="T24" fmla="*/ 114 w 822"/>
                  <a:gd name="T25" fmla="*/ 992 h 1105"/>
                  <a:gd name="T26" fmla="*/ 29 w 822"/>
                  <a:gd name="T27" fmla="*/ 964 h 1105"/>
                  <a:gd name="T28" fmla="*/ 29 w 822"/>
                  <a:gd name="T29" fmla="*/ 1020 h 1105"/>
                  <a:gd name="T30" fmla="*/ 0 w 822"/>
                  <a:gd name="T31" fmla="*/ 1105 h 1105"/>
                  <a:gd name="T32" fmla="*/ 170 w 822"/>
                  <a:gd name="T33" fmla="*/ 1077 h 1105"/>
                  <a:gd name="T34" fmla="*/ 511 w 822"/>
                  <a:gd name="T35" fmla="*/ 850 h 1105"/>
                  <a:gd name="T36" fmla="*/ 539 w 822"/>
                  <a:gd name="T37" fmla="*/ 765 h 1105"/>
                  <a:gd name="T38" fmla="*/ 624 w 822"/>
                  <a:gd name="T39" fmla="*/ 794 h 1105"/>
                  <a:gd name="T40" fmla="*/ 624 w 822"/>
                  <a:gd name="T41" fmla="*/ 737 h 1105"/>
                  <a:gd name="T42" fmla="*/ 681 w 822"/>
                  <a:gd name="T43" fmla="*/ 652 h 1105"/>
                  <a:gd name="T44" fmla="*/ 766 w 822"/>
                  <a:gd name="T45" fmla="*/ 624 h 1105"/>
                  <a:gd name="T46" fmla="*/ 794 w 822"/>
                  <a:gd name="T47" fmla="*/ 567 h 1105"/>
                  <a:gd name="T48" fmla="*/ 681 w 822"/>
                  <a:gd name="T49" fmla="*/ 595 h 1105"/>
                  <a:gd name="T50" fmla="*/ 624 w 822"/>
                  <a:gd name="T51" fmla="*/ 567 h 1105"/>
                  <a:gd name="T52" fmla="*/ 624 w 822"/>
                  <a:gd name="T53" fmla="*/ 482 h 1105"/>
                  <a:gd name="T54" fmla="*/ 681 w 822"/>
                  <a:gd name="T55" fmla="*/ 482 h 1105"/>
                  <a:gd name="T56" fmla="*/ 737 w 822"/>
                  <a:gd name="T57" fmla="*/ 283 h 1105"/>
                  <a:gd name="T58" fmla="*/ 737 w 822"/>
                  <a:gd name="T59" fmla="*/ 170 h 1105"/>
                  <a:gd name="T60" fmla="*/ 822 w 822"/>
                  <a:gd name="T61" fmla="*/ 57 h 1105"/>
                  <a:gd name="T62" fmla="*/ 737 w 822"/>
                  <a:gd name="T63" fmla="*/ 0 h 1105"/>
                  <a:gd name="T64" fmla="*/ 567 w 822"/>
                  <a:gd name="T65" fmla="*/ 57 h 1105"/>
                  <a:gd name="T66" fmla="*/ 511 w 822"/>
                  <a:gd name="T67" fmla="*/ 28 h 1105"/>
                  <a:gd name="T68" fmla="*/ 255 w 822"/>
                  <a:gd name="T69" fmla="*/ 198 h 1105"/>
                  <a:gd name="T70" fmla="*/ 142 w 822"/>
                  <a:gd name="T71" fmla="*/ 198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2" h="1105">
                    <a:moveTo>
                      <a:pt x="142" y="198"/>
                    </a:moveTo>
                    <a:lnTo>
                      <a:pt x="142" y="283"/>
                    </a:lnTo>
                    <a:lnTo>
                      <a:pt x="57" y="368"/>
                    </a:lnTo>
                    <a:lnTo>
                      <a:pt x="85" y="397"/>
                    </a:lnTo>
                    <a:lnTo>
                      <a:pt x="85" y="425"/>
                    </a:lnTo>
                    <a:lnTo>
                      <a:pt x="255" y="425"/>
                    </a:lnTo>
                    <a:lnTo>
                      <a:pt x="284" y="482"/>
                    </a:lnTo>
                    <a:lnTo>
                      <a:pt x="255" y="538"/>
                    </a:lnTo>
                    <a:lnTo>
                      <a:pt x="284" y="652"/>
                    </a:lnTo>
                    <a:lnTo>
                      <a:pt x="340" y="624"/>
                    </a:lnTo>
                    <a:lnTo>
                      <a:pt x="369" y="680"/>
                    </a:lnTo>
                    <a:lnTo>
                      <a:pt x="340" y="794"/>
                    </a:lnTo>
                    <a:lnTo>
                      <a:pt x="114" y="992"/>
                    </a:lnTo>
                    <a:lnTo>
                      <a:pt x="29" y="964"/>
                    </a:lnTo>
                    <a:lnTo>
                      <a:pt x="29" y="1020"/>
                    </a:lnTo>
                    <a:lnTo>
                      <a:pt x="0" y="1105"/>
                    </a:lnTo>
                    <a:lnTo>
                      <a:pt x="170" y="1077"/>
                    </a:lnTo>
                    <a:lnTo>
                      <a:pt x="511" y="850"/>
                    </a:lnTo>
                    <a:lnTo>
                      <a:pt x="539" y="765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681" y="652"/>
                    </a:lnTo>
                    <a:lnTo>
                      <a:pt x="766" y="624"/>
                    </a:lnTo>
                    <a:lnTo>
                      <a:pt x="794" y="567"/>
                    </a:lnTo>
                    <a:lnTo>
                      <a:pt x="681" y="595"/>
                    </a:lnTo>
                    <a:lnTo>
                      <a:pt x="624" y="567"/>
                    </a:lnTo>
                    <a:lnTo>
                      <a:pt x="624" y="482"/>
                    </a:lnTo>
                    <a:lnTo>
                      <a:pt x="681" y="482"/>
                    </a:lnTo>
                    <a:lnTo>
                      <a:pt x="737" y="283"/>
                    </a:lnTo>
                    <a:lnTo>
                      <a:pt x="737" y="170"/>
                    </a:lnTo>
                    <a:lnTo>
                      <a:pt x="822" y="57"/>
                    </a:lnTo>
                    <a:lnTo>
                      <a:pt x="737" y="0"/>
                    </a:lnTo>
                    <a:lnTo>
                      <a:pt x="567" y="57"/>
                    </a:lnTo>
                    <a:lnTo>
                      <a:pt x="511" y="28"/>
                    </a:lnTo>
                    <a:lnTo>
                      <a:pt x="255" y="198"/>
                    </a:lnTo>
                    <a:lnTo>
                      <a:pt x="142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7434" y="3960"/>
                <a:ext cx="454" cy="652"/>
              </a:xfrm>
              <a:custGeom>
                <a:avLst/>
                <a:gdLst>
                  <a:gd name="T0" fmla="*/ 57 w 454"/>
                  <a:gd name="T1" fmla="*/ 595 h 652"/>
                  <a:gd name="T2" fmla="*/ 142 w 454"/>
                  <a:gd name="T3" fmla="*/ 567 h 652"/>
                  <a:gd name="T4" fmla="*/ 170 w 454"/>
                  <a:gd name="T5" fmla="*/ 510 h 652"/>
                  <a:gd name="T6" fmla="*/ 57 w 454"/>
                  <a:gd name="T7" fmla="*/ 538 h 652"/>
                  <a:gd name="T8" fmla="*/ 0 w 454"/>
                  <a:gd name="T9" fmla="*/ 510 h 652"/>
                  <a:gd name="T10" fmla="*/ 0 w 454"/>
                  <a:gd name="T11" fmla="*/ 425 h 652"/>
                  <a:gd name="T12" fmla="*/ 57 w 454"/>
                  <a:gd name="T13" fmla="*/ 425 h 652"/>
                  <a:gd name="T14" fmla="*/ 113 w 454"/>
                  <a:gd name="T15" fmla="*/ 226 h 652"/>
                  <a:gd name="T16" fmla="*/ 113 w 454"/>
                  <a:gd name="T17" fmla="*/ 113 h 652"/>
                  <a:gd name="T18" fmla="*/ 198 w 454"/>
                  <a:gd name="T19" fmla="*/ 0 h 652"/>
                  <a:gd name="T20" fmla="*/ 283 w 454"/>
                  <a:gd name="T21" fmla="*/ 85 h 652"/>
                  <a:gd name="T22" fmla="*/ 454 w 454"/>
                  <a:gd name="T23" fmla="*/ 453 h 652"/>
                  <a:gd name="T24" fmla="*/ 397 w 454"/>
                  <a:gd name="T25" fmla="*/ 538 h 652"/>
                  <a:gd name="T26" fmla="*/ 425 w 454"/>
                  <a:gd name="T27" fmla="*/ 652 h 652"/>
                  <a:gd name="T28" fmla="*/ 340 w 454"/>
                  <a:gd name="T29" fmla="*/ 595 h 652"/>
                  <a:gd name="T30" fmla="*/ 312 w 454"/>
                  <a:gd name="T31" fmla="*/ 652 h 652"/>
                  <a:gd name="T32" fmla="*/ 283 w 454"/>
                  <a:gd name="T33" fmla="*/ 595 h 652"/>
                  <a:gd name="T34" fmla="*/ 198 w 454"/>
                  <a:gd name="T35" fmla="*/ 623 h 652"/>
                  <a:gd name="T36" fmla="*/ 57 w 454"/>
                  <a:gd name="T37" fmla="*/ 595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652">
                    <a:moveTo>
                      <a:pt x="57" y="595"/>
                    </a:moveTo>
                    <a:lnTo>
                      <a:pt x="142" y="567"/>
                    </a:lnTo>
                    <a:lnTo>
                      <a:pt x="170" y="510"/>
                    </a:lnTo>
                    <a:lnTo>
                      <a:pt x="57" y="538"/>
                    </a:lnTo>
                    <a:lnTo>
                      <a:pt x="0" y="510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198" y="0"/>
                    </a:lnTo>
                    <a:lnTo>
                      <a:pt x="283" y="85"/>
                    </a:lnTo>
                    <a:lnTo>
                      <a:pt x="454" y="453"/>
                    </a:lnTo>
                    <a:lnTo>
                      <a:pt x="397" y="538"/>
                    </a:lnTo>
                    <a:lnTo>
                      <a:pt x="425" y="652"/>
                    </a:lnTo>
                    <a:lnTo>
                      <a:pt x="340" y="595"/>
                    </a:lnTo>
                    <a:lnTo>
                      <a:pt x="312" y="652"/>
                    </a:lnTo>
                    <a:lnTo>
                      <a:pt x="283" y="595"/>
                    </a:lnTo>
                    <a:lnTo>
                      <a:pt x="198" y="623"/>
                    </a:lnTo>
                    <a:lnTo>
                      <a:pt x="57" y="59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8" name="Freeform 758"/>
              <p:cNvSpPr>
                <a:spLocks/>
              </p:cNvSpPr>
              <p:nvPr/>
            </p:nvSpPr>
            <p:spPr bwMode="auto">
              <a:xfrm>
                <a:off x="6810" y="4555"/>
                <a:ext cx="1049" cy="794"/>
              </a:xfrm>
              <a:custGeom>
                <a:avLst/>
                <a:gdLst>
                  <a:gd name="T0" fmla="*/ 0 w 1049"/>
                  <a:gd name="T1" fmla="*/ 453 h 794"/>
                  <a:gd name="T2" fmla="*/ 170 w 1049"/>
                  <a:gd name="T3" fmla="*/ 425 h 794"/>
                  <a:gd name="T4" fmla="*/ 511 w 1049"/>
                  <a:gd name="T5" fmla="*/ 198 h 794"/>
                  <a:gd name="T6" fmla="*/ 539 w 1049"/>
                  <a:gd name="T7" fmla="*/ 113 h 794"/>
                  <a:gd name="T8" fmla="*/ 624 w 1049"/>
                  <a:gd name="T9" fmla="*/ 142 h 794"/>
                  <a:gd name="T10" fmla="*/ 624 w 1049"/>
                  <a:gd name="T11" fmla="*/ 85 h 794"/>
                  <a:gd name="T12" fmla="*/ 681 w 1049"/>
                  <a:gd name="T13" fmla="*/ 0 h 794"/>
                  <a:gd name="T14" fmla="*/ 822 w 1049"/>
                  <a:gd name="T15" fmla="*/ 28 h 794"/>
                  <a:gd name="T16" fmla="*/ 907 w 1049"/>
                  <a:gd name="T17" fmla="*/ 0 h 794"/>
                  <a:gd name="T18" fmla="*/ 936 w 1049"/>
                  <a:gd name="T19" fmla="*/ 57 h 794"/>
                  <a:gd name="T20" fmla="*/ 964 w 1049"/>
                  <a:gd name="T21" fmla="*/ 0 h 794"/>
                  <a:gd name="T22" fmla="*/ 1049 w 1049"/>
                  <a:gd name="T23" fmla="*/ 57 h 794"/>
                  <a:gd name="T24" fmla="*/ 936 w 1049"/>
                  <a:gd name="T25" fmla="*/ 170 h 794"/>
                  <a:gd name="T26" fmla="*/ 936 w 1049"/>
                  <a:gd name="T27" fmla="*/ 227 h 794"/>
                  <a:gd name="T28" fmla="*/ 964 w 1049"/>
                  <a:gd name="T29" fmla="*/ 255 h 794"/>
                  <a:gd name="T30" fmla="*/ 936 w 1049"/>
                  <a:gd name="T31" fmla="*/ 397 h 794"/>
                  <a:gd name="T32" fmla="*/ 822 w 1049"/>
                  <a:gd name="T33" fmla="*/ 397 h 794"/>
                  <a:gd name="T34" fmla="*/ 794 w 1049"/>
                  <a:gd name="T35" fmla="*/ 453 h 794"/>
                  <a:gd name="T36" fmla="*/ 709 w 1049"/>
                  <a:gd name="T37" fmla="*/ 482 h 794"/>
                  <a:gd name="T38" fmla="*/ 624 w 1049"/>
                  <a:gd name="T39" fmla="*/ 453 h 794"/>
                  <a:gd name="T40" fmla="*/ 567 w 1049"/>
                  <a:gd name="T41" fmla="*/ 482 h 794"/>
                  <a:gd name="T42" fmla="*/ 596 w 1049"/>
                  <a:gd name="T43" fmla="*/ 510 h 794"/>
                  <a:gd name="T44" fmla="*/ 567 w 1049"/>
                  <a:gd name="T45" fmla="*/ 539 h 794"/>
                  <a:gd name="T46" fmla="*/ 567 w 1049"/>
                  <a:gd name="T47" fmla="*/ 567 h 794"/>
                  <a:gd name="T48" fmla="*/ 539 w 1049"/>
                  <a:gd name="T49" fmla="*/ 595 h 794"/>
                  <a:gd name="T50" fmla="*/ 511 w 1049"/>
                  <a:gd name="T51" fmla="*/ 595 h 794"/>
                  <a:gd name="T52" fmla="*/ 482 w 1049"/>
                  <a:gd name="T53" fmla="*/ 595 h 794"/>
                  <a:gd name="T54" fmla="*/ 454 w 1049"/>
                  <a:gd name="T55" fmla="*/ 680 h 794"/>
                  <a:gd name="T56" fmla="*/ 340 w 1049"/>
                  <a:gd name="T57" fmla="*/ 709 h 794"/>
                  <a:gd name="T58" fmla="*/ 284 w 1049"/>
                  <a:gd name="T59" fmla="*/ 652 h 794"/>
                  <a:gd name="T60" fmla="*/ 255 w 1049"/>
                  <a:gd name="T61" fmla="*/ 680 h 794"/>
                  <a:gd name="T62" fmla="*/ 312 w 1049"/>
                  <a:gd name="T63" fmla="*/ 737 h 794"/>
                  <a:gd name="T64" fmla="*/ 227 w 1049"/>
                  <a:gd name="T65" fmla="*/ 794 h 794"/>
                  <a:gd name="T66" fmla="*/ 170 w 1049"/>
                  <a:gd name="T67" fmla="*/ 794 h 794"/>
                  <a:gd name="T68" fmla="*/ 170 w 1049"/>
                  <a:gd name="T69" fmla="*/ 737 h 794"/>
                  <a:gd name="T70" fmla="*/ 199 w 1049"/>
                  <a:gd name="T71" fmla="*/ 680 h 794"/>
                  <a:gd name="T72" fmla="*/ 170 w 1049"/>
                  <a:gd name="T73" fmla="*/ 595 h 794"/>
                  <a:gd name="T74" fmla="*/ 114 w 1049"/>
                  <a:gd name="T75" fmla="*/ 567 h 794"/>
                  <a:gd name="T76" fmla="*/ 57 w 1049"/>
                  <a:gd name="T77" fmla="*/ 567 h 794"/>
                  <a:gd name="T78" fmla="*/ 0 w 1049"/>
                  <a:gd name="T79" fmla="*/ 45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794">
                    <a:moveTo>
                      <a:pt x="0" y="453"/>
                    </a:moveTo>
                    <a:lnTo>
                      <a:pt x="170" y="425"/>
                    </a:lnTo>
                    <a:lnTo>
                      <a:pt x="511" y="198"/>
                    </a:lnTo>
                    <a:lnTo>
                      <a:pt x="539" y="113"/>
                    </a:lnTo>
                    <a:lnTo>
                      <a:pt x="624" y="142"/>
                    </a:lnTo>
                    <a:lnTo>
                      <a:pt x="624" y="85"/>
                    </a:lnTo>
                    <a:lnTo>
                      <a:pt x="681" y="0"/>
                    </a:lnTo>
                    <a:lnTo>
                      <a:pt x="822" y="28"/>
                    </a:lnTo>
                    <a:lnTo>
                      <a:pt x="907" y="0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57"/>
                    </a:lnTo>
                    <a:lnTo>
                      <a:pt x="936" y="170"/>
                    </a:lnTo>
                    <a:lnTo>
                      <a:pt x="936" y="227"/>
                    </a:lnTo>
                    <a:lnTo>
                      <a:pt x="964" y="255"/>
                    </a:lnTo>
                    <a:lnTo>
                      <a:pt x="936" y="397"/>
                    </a:lnTo>
                    <a:lnTo>
                      <a:pt x="822" y="397"/>
                    </a:lnTo>
                    <a:lnTo>
                      <a:pt x="794" y="453"/>
                    </a:lnTo>
                    <a:lnTo>
                      <a:pt x="709" y="482"/>
                    </a:lnTo>
                    <a:lnTo>
                      <a:pt x="624" y="453"/>
                    </a:lnTo>
                    <a:lnTo>
                      <a:pt x="567" y="482"/>
                    </a:lnTo>
                    <a:lnTo>
                      <a:pt x="596" y="510"/>
                    </a:lnTo>
                    <a:lnTo>
                      <a:pt x="567" y="539"/>
                    </a:lnTo>
                    <a:lnTo>
                      <a:pt x="567" y="567"/>
                    </a:lnTo>
                    <a:lnTo>
                      <a:pt x="539" y="595"/>
                    </a:lnTo>
                    <a:lnTo>
                      <a:pt x="511" y="595"/>
                    </a:lnTo>
                    <a:lnTo>
                      <a:pt x="482" y="595"/>
                    </a:lnTo>
                    <a:lnTo>
                      <a:pt x="454" y="680"/>
                    </a:lnTo>
                    <a:lnTo>
                      <a:pt x="340" y="709"/>
                    </a:lnTo>
                    <a:lnTo>
                      <a:pt x="284" y="652"/>
                    </a:lnTo>
                    <a:lnTo>
                      <a:pt x="255" y="680"/>
                    </a:lnTo>
                    <a:lnTo>
                      <a:pt x="312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99" y="680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0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ED191E0-F428-43FA-9E8C-486936A85EF1}"/>
              </a:ext>
            </a:extLst>
          </p:cNvPr>
          <p:cNvSpPr txBox="1"/>
          <p:nvPr/>
        </p:nvSpPr>
        <p:spPr>
          <a:xfrm>
            <a:off x="6748248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長崎県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09D63EEF-7E44-4291-AC8B-6FC6F4C47875}"/>
              </a:ext>
            </a:extLst>
          </p:cNvPr>
          <p:cNvSpPr txBox="1"/>
          <p:nvPr/>
        </p:nvSpPr>
        <p:spPr>
          <a:xfrm>
            <a:off x="6712970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0F0732A5-634C-4FAF-A44A-E8B031189887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8A8EC359-5652-469C-854A-1E6802DF60BA}"/>
              </a:ext>
            </a:extLst>
          </p:cNvPr>
          <p:cNvGrpSpPr/>
          <p:nvPr/>
        </p:nvGrpSpPr>
        <p:grpSpPr>
          <a:xfrm>
            <a:off x="2795858" y="7780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3954AA61-226D-4DC3-A89E-34F289977F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BE4588C5-2DE6-44B3-ABCE-93C7D935DE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DDE2579A-146B-4DA4-98FA-B83A91E3DEBF}"/>
              </a:ext>
            </a:extLst>
          </p:cNvPr>
          <p:cNvGrpSpPr/>
          <p:nvPr/>
        </p:nvGrpSpPr>
        <p:grpSpPr>
          <a:xfrm>
            <a:off x="1066299" y="2580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D4F75D99-CBD3-44FE-BEB8-863068740D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5EEFB1AA-30EC-4AFE-82BE-4C14519146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F322B286-CD7E-4CF9-B8A1-731E783BA06F}"/>
              </a:ext>
            </a:extLst>
          </p:cNvPr>
          <p:cNvGrpSpPr/>
          <p:nvPr/>
        </p:nvGrpSpPr>
        <p:grpSpPr>
          <a:xfrm>
            <a:off x="4398156" y="18518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BE378BDE-D82D-4B7F-9D41-28DD21CCDD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93A4B067-A439-4A23-9F64-BA17F48C48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12E85529-6B94-45AF-A876-199DA2CF6B6A}"/>
              </a:ext>
            </a:extLst>
          </p:cNvPr>
          <p:cNvGrpSpPr/>
          <p:nvPr/>
        </p:nvGrpSpPr>
        <p:grpSpPr>
          <a:xfrm>
            <a:off x="5715228" y="1323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E1C5EC7A-1D49-48DA-AC23-2E2867F4CE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3700CF25-C760-4B0D-BA3C-E052C5EF4E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3CE622B1-30A5-4569-B8F8-1EBBA84661BB}"/>
              </a:ext>
            </a:extLst>
          </p:cNvPr>
          <p:cNvGrpSpPr/>
          <p:nvPr/>
        </p:nvGrpSpPr>
        <p:grpSpPr>
          <a:xfrm>
            <a:off x="3039140" y="24055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6DA7AB3D-881A-4A71-A85C-D4BB53ECA6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4C2A0A29-65EE-4AF2-85B8-38DF96127E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696535A0-3D7F-4DFF-B957-4B67458B0574}"/>
              </a:ext>
            </a:extLst>
          </p:cNvPr>
          <p:cNvGrpSpPr/>
          <p:nvPr/>
        </p:nvGrpSpPr>
        <p:grpSpPr>
          <a:xfrm>
            <a:off x="2795859" y="36470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C2536566-F39B-4A4D-99F9-FB2A06DC65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72FCDDCB-B28E-48B0-A532-161650D300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B42E9AE-DCCD-404E-81D2-E9A4B7A70770}"/>
              </a:ext>
            </a:extLst>
          </p:cNvPr>
          <p:cNvGrpSpPr/>
          <p:nvPr/>
        </p:nvGrpSpPr>
        <p:grpSpPr>
          <a:xfrm>
            <a:off x="1319397" y="52577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75E59A8A-A610-4FF9-9A2C-12F82FF3A2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1FA86106-0558-4BAE-A44C-21D4F071FA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89EE259D-886A-4BD3-BC68-450ECBEBED1D}"/>
              </a:ext>
            </a:extLst>
          </p:cNvPr>
          <p:cNvGrpSpPr/>
          <p:nvPr/>
        </p:nvGrpSpPr>
        <p:grpSpPr>
          <a:xfrm>
            <a:off x="5430002" y="22041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6B7C1760-DB5B-4C5A-ACE3-3D5F4FF02B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2A6E0757-013B-47D4-990B-611B52F74B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D4FECFB5-7554-447C-B534-1089F9A5E7B7}"/>
              </a:ext>
            </a:extLst>
          </p:cNvPr>
          <p:cNvGrpSpPr/>
          <p:nvPr/>
        </p:nvGrpSpPr>
        <p:grpSpPr>
          <a:xfrm>
            <a:off x="6252124" y="23384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8F0A7E96-BC78-4551-A766-36A275481A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4144A943-3F29-42FC-A9CA-60F8F6DC8F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84621DF-34B3-42BB-90E0-FF774209905D}"/>
              </a:ext>
            </a:extLst>
          </p:cNvPr>
          <p:cNvGrpSpPr/>
          <p:nvPr/>
        </p:nvGrpSpPr>
        <p:grpSpPr>
          <a:xfrm>
            <a:off x="7057468" y="26404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C070C253-F363-43D6-B3EE-7D1808B852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42A55B94-C7F0-4D77-A6F2-A527A3BE79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BDD68709-B029-468D-BD71-CD18E4F05904}"/>
              </a:ext>
            </a:extLst>
          </p:cNvPr>
          <p:cNvGrpSpPr/>
          <p:nvPr/>
        </p:nvGrpSpPr>
        <p:grpSpPr>
          <a:xfrm>
            <a:off x="6445071" y="31269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41BEC40-DB6A-4963-A316-C003A956D3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1B393D5A-5A9F-4CDB-8B4C-A898E3E1C9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0FADA43F-F48E-467A-A456-A7C7DFC6D954}"/>
              </a:ext>
            </a:extLst>
          </p:cNvPr>
          <p:cNvGrpSpPr/>
          <p:nvPr/>
        </p:nvGrpSpPr>
        <p:grpSpPr>
          <a:xfrm>
            <a:off x="7225247" y="32695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00B12B5B-D2E0-4350-9391-6AF94E4DB3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CBFC9B40-9C4C-4178-9EC0-F76775F81E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9A8362C9-84C2-4187-BA71-D57BD9B76597}"/>
              </a:ext>
            </a:extLst>
          </p:cNvPr>
          <p:cNvGrpSpPr/>
          <p:nvPr/>
        </p:nvGrpSpPr>
        <p:grpSpPr>
          <a:xfrm>
            <a:off x="5522282" y="35715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33BFD9C3-0C44-47CF-8412-479F005138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F8F52CCC-5325-4265-BEBD-D6545F791B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3E85A51-9E5D-409B-9E9B-A9FD89DC17C6}"/>
              </a:ext>
            </a:extLst>
          </p:cNvPr>
          <p:cNvGrpSpPr/>
          <p:nvPr/>
        </p:nvGrpSpPr>
        <p:grpSpPr>
          <a:xfrm>
            <a:off x="6923244" y="3865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BCE3CB49-8171-4B16-8E0B-E43351EA7C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2CBFB09B-579E-4652-8125-1337E1E110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6F8EDCA4-6DFA-4B78-BD18-AF56423E2A56}"/>
              </a:ext>
            </a:extLst>
          </p:cNvPr>
          <p:cNvGrpSpPr/>
          <p:nvPr/>
        </p:nvGrpSpPr>
        <p:grpSpPr>
          <a:xfrm>
            <a:off x="7711809" y="414204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C443CB76-5149-46C5-8327-B8A2A6ED16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F4D38A2E-C56C-46BD-A6B9-5C65A5466D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02470D7-D559-479A-90F8-22BF0C2D4779}"/>
              </a:ext>
            </a:extLst>
          </p:cNvPr>
          <p:cNvGrpSpPr/>
          <p:nvPr/>
        </p:nvGrpSpPr>
        <p:grpSpPr>
          <a:xfrm>
            <a:off x="6923244" y="43349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060A263F-E5D9-48C6-8416-FD77C238FE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AD716E19-6DC6-428D-B950-5FF400A33C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F0C195EF-ECF1-47ED-A234-88702652E2B0}"/>
              </a:ext>
            </a:extLst>
          </p:cNvPr>
          <p:cNvGrpSpPr/>
          <p:nvPr/>
        </p:nvGrpSpPr>
        <p:grpSpPr>
          <a:xfrm>
            <a:off x="6151457" y="43349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095C0D60-F1A8-455B-AEB6-371C53E986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13715982-27D1-4C2B-B4E7-92E5D0E087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18B624A-1BAA-4051-8C45-03BBB978D652}"/>
              </a:ext>
            </a:extLst>
          </p:cNvPr>
          <p:cNvGrpSpPr/>
          <p:nvPr/>
        </p:nvGrpSpPr>
        <p:grpSpPr>
          <a:xfrm>
            <a:off x="6344404" y="51738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34E7B41C-76B8-4DB6-9F7E-95A5047405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FB7BDC53-937E-445C-BA19-56527A5C9B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0081336C-5905-4752-8CEB-C560D4BDCED6}"/>
              </a:ext>
            </a:extLst>
          </p:cNvPr>
          <p:cNvGrpSpPr/>
          <p:nvPr/>
        </p:nvGrpSpPr>
        <p:grpSpPr>
          <a:xfrm>
            <a:off x="8944990" y="4687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76A57ED2-EB12-412F-A2D7-70A1B1D05E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C4C6D2D5-7C55-4FF6-B0BF-40FD4C7A94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441864E8-91DE-400D-94D2-49A2FABA126C}"/>
              </a:ext>
            </a:extLst>
          </p:cNvPr>
          <p:cNvGrpSpPr/>
          <p:nvPr/>
        </p:nvGrpSpPr>
        <p:grpSpPr>
          <a:xfrm>
            <a:off x="8173203" y="4687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09D139BC-35DC-4091-820F-CE91DEC5D8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D5177836-C7EF-48CB-B84F-E2D040ADA0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0812DC9A-9F84-4D3E-A722-4936CD965F60}"/>
              </a:ext>
            </a:extLst>
          </p:cNvPr>
          <p:cNvGrpSpPr/>
          <p:nvPr/>
        </p:nvGrpSpPr>
        <p:grpSpPr>
          <a:xfrm>
            <a:off x="8525540" y="5433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EE7CE44C-97C3-45F8-A63B-D864A29D38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49E224D-4D27-41D7-82D6-C570218036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8544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59423A-FEAC-48CA-B26C-B0AA1EE3A5F1}"/>
              </a:ext>
            </a:extLst>
          </p:cNvPr>
          <p:cNvGrpSpPr/>
          <p:nvPr/>
        </p:nvGrpSpPr>
        <p:grpSpPr>
          <a:xfrm>
            <a:off x="517071" y="471715"/>
            <a:ext cx="8808358" cy="5851071"/>
            <a:chOff x="517071" y="471715"/>
            <a:chExt cx="8808358" cy="5851071"/>
          </a:xfrm>
        </p:grpSpPr>
        <p:grpSp>
          <p:nvGrpSpPr>
            <p:cNvPr id="12242" name="Group 978"/>
            <p:cNvGrpSpPr>
              <a:grpSpLocks/>
            </p:cNvGrpSpPr>
            <p:nvPr/>
          </p:nvGrpSpPr>
          <p:grpSpPr bwMode="auto">
            <a:xfrm>
              <a:off x="517071" y="599849"/>
              <a:ext cx="8808358" cy="5722937"/>
              <a:chOff x="120" y="529"/>
              <a:chExt cx="7768" cy="5047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3068" y="3194"/>
                <a:ext cx="170" cy="170"/>
              </a:xfrm>
              <a:custGeom>
                <a:avLst/>
                <a:gdLst>
                  <a:gd name="T0" fmla="*/ 57 w 170"/>
                  <a:gd name="T1" fmla="*/ 0 h 170"/>
                  <a:gd name="T2" fmla="*/ 57 w 170"/>
                  <a:gd name="T3" fmla="*/ 57 h 170"/>
                  <a:gd name="T4" fmla="*/ 0 w 170"/>
                  <a:gd name="T5" fmla="*/ 57 h 170"/>
                  <a:gd name="T6" fmla="*/ 0 w 170"/>
                  <a:gd name="T7" fmla="*/ 114 h 170"/>
                  <a:gd name="T8" fmla="*/ 57 w 170"/>
                  <a:gd name="T9" fmla="*/ 114 h 170"/>
                  <a:gd name="T10" fmla="*/ 57 w 170"/>
                  <a:gd name="T11" fmla="*/ 170 h 170"/>
                  <a:gd name="T12" fmla="*/ 170 w 170"/>
                  <a:gd name="T13" fmla="*/ 170 h 170"/>
                  <a:gd name="T14" fmla="*/ 170 w 170"/>
                  <a:gd name="T15" fmla="*/ 0 h 170"/>
                  <a:gd name="T16" fmla="*/ 57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5" name="Rectangle 921"/>
              <p:cNvSpPr>
                <a:spLocks noChangeArrowheads="1"/>
              </p:cNvSpPr>
              <p:nvPr/>
            </p:nvSpPr>
            <p:spPr bwMode="auto">
              <a:xfrm>
                <a:off x="3522" y="3194"/>
                <a:ext cx="113" cy="11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6" name="Rectangle 922"/>
              <p:cNvSpPr>
                <a:spLocks noChangeArrowheads="1"/>
              </p:cNvSpPr>
              <p:nvPr/>
            </p:nvSpPr>
            <p:spPr bwMode="auto">
              <a:xfrm>
                <a:off x="3919" y="3194"/>
                <a:ext cx="56" cy="5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346" y="529"/>
                <a:ext cx="1134" cy="1985"/>
              </a:xfrm>
              <a:custGeom>
                <a:avLst/>
                <a:gdLst>
                  <a:gd name="T0" fmla="*/ 397 w 1134"/>
                  <a:gd name="T1" fmla="*/ 510 h 1985"/>
                  <a:gd name="T2" fmla="*/ 341 w 1134"/>
                  <a:gd name="T3" fmla="*/ 624 h 1985"/>
                  <a:gd name="T4" fmla="*/ 284 w 1134"/>
                  <a:gd name="T5" fmla="*/ 794 h 1985"/>
                  <a:gd name="T6" fmla="*/ 341 w 1134"/>
                  <a:gd name="T7" fmla="*/ 737 h 1985"/>
                  <a:gd name="T8" fmla="*/ 397 w 1134"/>
                  <a:gd name="T9" fmla="*/ 794 h 1985"/>
                  <a:gd name="T10" fmla="*/ 454 w 1134"/>
                  <a:gd name="T11" fmla="*/ 851 h 1985"/>
                  <a:gd name="T12" fmla="*/ 397 w 1134"/>
                  <a:gd name="T13" fmla="*/ 907 h 1985"/>
                  <a:gd name="T14" fmla="*/ 341 w 1134"/>
                  <a:gd name="T15" fmla="*/ 1021 h 1985"/>
                  <a:gd name="T16" fmla="*/ 284 w 1134"/>
                  <a:gd name="T17" fmla="*/ 1134 h 1985"/>
                  <a:gd name="T18" fmla="*/ 227 w 1134"/>
                  <a:gd name="T19" fmla="*/ 1248 h 1985"/>
                  <a:gd name="T20" fmla="*/ 341 w 1134"/>
                  <a:gd name="T21" fmla="*/ 1304 h 1985"/>
                  <a:gd name="T22" fmla="*/ 227 w 1134"/>
                  <a:gd name="T23" fmla="*/ 1644 h 1985"/>
                  <a:gd name="T24" fmla="*/ 171 w 1134"/>
                  <a:gd name="T25" fmla="*/ 1701 h 1985"/>
                  <a:gd name="T26" fmla="*/ 0 w 1134"/>
                  <a:gd name="T27" fmla="*/ 1758 h 1985"/>
                  <a:gd name="T28" fmla="*/ 227 w 1134"/>
                  <a:gd name="T29" fmla="*/ 1815 h 1985"/>
                  <a:gd name="T30" fmla="*/ 284 w 1134"/>
                  <a:gd name="T31" fmla="*/ 1701 h 1985"/>
                  <a:gd name="T32" fmla="*/ 341 w 1134"/>
                  <a:gd name="T33" fmla="*/ 1815 h 1985"/>
                  <a:gd name="T34" fmla="*/ 454 w 1134"/>
                  <a:gd name="T35" fmla="*/ 1701 h 1985"/>
                  <a:gd name="T36" fmla="*/ 511 w 1134"/>
                  <a:gd name="T37" fmla="*/ 1928 h 1985"/>
                  <a:gd name="T38" fmla="*/ 397 w 1134"/>
                  <a:gd name="T39" fmla="*/ 1985 h 1985"/>
                  <a:gd name="T40" fmla="*/ 624 w 1134"/>
                  <a:gd name="T41" fmla="*/ 1871 h 1985"/>
                  <a:gd name="T42" fmla="*/ 794 w 1134"/>
                  <a:gd name="T43" fmla="*/ 1701 h 1985"/>
                  <a:gd name="T44" fmla="*/ 738 w 1134"/>
                  <a:gd name="T45" fmla="*/ 1644 h 1985"/>
                  <a:gd name="T46" fmla="*/ 681 w 1134"/>
                  <a:gd name="T47" fmla="*/ 1588 h 1985"/>
                  <a:gd name="T48" fmla="*/ 738 w 1134"/>
                  <a:gd name="T49" fmla="*/ 1531 h 1985"/>
                  <a:gd name="T50" fmla="*/ 681 w 1134"/>
                  <a:gd name="T51" fmla="*/ 1248 h 1985"/>
                  <a:gd name="T52" fmla="*/ 738 w 1134"/>
                  <a:gd name="T53" fmla="*/ 1191 h 1985"/>
                  <a:gd name="T54" fmla="*/ 794 w 1134"/>
                  <a:gd name="T55" fmla="*/ 1134 h 1985"/>
                  <a:gd name="T56" fmla="*/ 851 w 1134"/>
                  <a:gd name="T57" fmla="*/ 1077 h 1985"/>
                  <a:gd name="T58" fmla="*/ 908 w 1134"/>
                  <a:gd name="T59" fmla="*/ 964 h 1985"/>
                  <a:gd name="T60" fmla="*/ 964 w 1134"/>
                  <a:gd name="T61" fmla="*/ 907 h 1985"/>
                  <a:gd name="T62" fmla="*/ 1021 w 1134"/>
                  <a:gd name="T63" fmla="*/ 794 h 1985"/>
                  <a:gd name="T64" fmla="*/ 1078 w 1134"/>
                  <a:gd name="T65" fmla="*/ 510 h 1985"/>
                  <a:gd name="T66" fmla="*/ 1021 w 1134"/>
                  <a:gd name="T67" fmla="*/ 454 h 1985"/>
                  <a:gd name="T68" fmla="*/ 1078 w 1134"/>
                  <a:gd name="T69" fmla="*/ 397 h 1985"/>
                  <a:gd name="T70" fmla="*/ 1134 w 1134"/>
                  <a:gd name="T71" fmla="*/ 284 h 1985"/>
                  <a:gd name="T72" fmla="*/ 1078 w 1134"/>
                  <a:gd name="T73" fmla="*/ 227 h 1985"/>
                  <a:gd name="T74" fmla="*/ 1134 w 1134"/>
                  <a:gd name="T75" fmla="*/ 114 h 1985"/>
                  <a:gd name="T76" fmla="*/ 1078 w 1134"/>
                  <a:gd name="T77" fmla="*/ 57 h 1985"/>
                  <a:gd name="T78" fmla="*/ 1021 w 1134"/>
                  <a:gd name="T79" fmla="*/ 0 h 1985"/>
                  <a:gd name="T80" fmla="*/ 908 w 1134"/>
                  <a:gd name="T81" fmla="*/ 57 h 1985"/>
                  <a:gd name="T82" fmla="*/ 794 w 1134"/>
                  <a:gd name="T83" fmla="*/ 170 h 1985"/>
                  <a:gd name="T84" fmla="*/ 738 w 1134"/>
                  <a:gd name="T85" fmla="*/ 284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4" h="1985">
                    <a:moveTo>
                      <a:pt x="397" y="284"/>
                    </a:moveTo>
                    <a:lnTo>
                      <a:pt x="397" y="510"/>
                    </a:lnTo>
                    <a:lnTo>
                      <a:pt x="341" y="510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84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454" y="851"/>
                    </a:lnTo>
                    <a:lnTo>
                      <a:pt x="397" y="851"/>
                    </a:lnTo>
                    <a:lnTo>
                      <a:pt x="397" y="907"/>
                    </a:lnTo>
                    <a:lnTo>
                      <a:pt x="341" y="907"/>
                    </a:lnTo>
                    <a:lnTo>
                      <a:pt x="341" y="1021"/>
                    </a:lnTo>
                    <a:lnTo>
                      <a:pt x="284" y="1021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248"/>
                    </a:lnTo>
                    <a:lnTo>
                      <a:pt x="341" y="1248"/>
                    </a:lnTo>
                    <a:lnTo>
                      <a:pt x="341" y="1304"/>
                    </a:lnTo>
                    <a:lnTo>
                      <a:pt x="227" y="1304"/>
                    </a:lnTo>
                    <a:lnTo>
                      <a:pt x="227" y="1644"/>
                    </a:lnTo>
                    <a:lnTo>
                      <a:pt x="171" y="1644"/>
                    </a:lnTo>
                    <a:lnTo>
                      <a:pt x="171" y="1701"/>
                    </a:lnTo>
                    <a:lnTo>
                      <a:pt x="0" y="1701"/>
                    </a:lnTo>
                    <a:lnTo>
                      <a:pt x="0" y="1758"/>
                    </a:lnTo>
                    <a:lnTo>
                      <a:pt x="227" y="1758"/>
                    </a:lnTo>
                    <a:lnTo>
                      <a:pt x="227" y="1815"/>
                    </a:lnTo>
                    <a:lnTo>
                      <a:pt x="284" y="1815"/>
                    </a:lnTo>
                    <a:lnTo>
                      <a:pt x="284" y="1701"/>
                    </a:lnTo>
                    <a:lnTo>
                      <a:pt x="341" y="1701"/>
                    </a:lnTo>
                    <a:lnTo>
                      <a:pt x="341" y="1815"/>
                    </a:lnTo>
                    <a:lnTo>
                      <a:pt x="454" y="1815"/>
                    </a:lnTo>
                    <a:lnTo>
                      <a:pt x="454" y="1701"/>
                    </a:lnTo>
                    <a:lnTo>
                      <a:pt x="511" y="1701"/>
                    </a:lnTo>
                    <a:lnTo>
                      <a:pt x="511" y="1928"/>
                    </a:lnTo>
                    <a:lnTo>
                      <a:pt x="397" y="1928"/>
                    </a:lnTo>
                    <a:lnTo>
                      <a:pt x="397" y="1985"/>
                    </a:lnTo>
                    <a:lnTo>
                      <a:pt x="624" y="1985"/>
                    </a:lnTo>
                    <a:lnTo>
                      <a:pt x="624" y="1871"/>
                    </a:lnTo>
                    <a:lnTo>
                      <a:pt x="794" y="1871"/>
                    </a:lnTo>
                    <a:lnTo>
                      <a:pt x="794" y="1701"/>
                    </a:lnTo>
                    <a:lnTo>
                      <a:pt x="738" y="1701"/>
                    </a:lnTo>
                    <a:lnTo>
                      <a:pt x="738" y="1644"/>
                    </a:lnTo>
                    <a:lnTo>
                      <a:pt x="681" y="1644"/>
                    </a:lnTo>
                    <a:lnTo>
                      <a:pt x="681" y="1588"/>
                    </a:lnTo>
                    <a:lnTo>
                      <a:pt x="738" y="1588"/>
                    </a:lnTo>
                    <a:lnTo>
                      <a:pt x="738" y="1531"/>
                    </a:lnTo>
                    <a:lnTo>
                      <a:pt x="681" y="1531"/>
                    </a:lnTo>
                    <a:lnTo>
                      <a:pt x="681" y="1248"/>
                    </a:lnTo>
                    <a:lnTo>
                      <a:pt x="738" y="1248"/>
                    </a:lnTo>
                    <a:lnTo>
                      <a:pt x="738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1077"/>
                    </a:lnTo>
                    <a:lnTo>
                      <a:pt x="908" y="1077"/>
                    </a:lnTo>
                    <a:lnTo>
                      <a:pt x="908" y="964"/>
                    </a:lnTo>
                    <a:lnTo>
                      <a:pt x="964" y="964"/>
                    </a:lnTo>
                    <a:lnTo>
                      <a:pt x="96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078" y="794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1021" y="454"/>
                    </a:lnTo>
                    <a:lnTo>
                      <a:pt x="1078" y="454"/>
                    </a:lnTo>
                    <a:lnTo>
                      <a:pt x="1078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078" y="284"/>
                    </a:lnTo>
                    <a:lnTo>
                      <a:pt x="1078" y="227"/>
                    </a:lnTo>
                    <a:lnTo>
                      <a:pt x="1134" y="227"/>
                    </a:lnTo>
                    <a:lnTo>
                      <a:pt x="1134" y="114"/>
                    </a:lnTo>
                    <a:lnTo>
                      <a:pt x="1078" y="114"/>
                    </a:lnTo>
                    <a:lnTo>
                      <a:pt x="1078" y="57"/>
                    </a:lnTo>
                    <a:lnTo>
                      <a:pt x="1021" y="57"/>
                    </a:lnTo>
                    <a:lnTo>
                      <a:pt x="1021" y="0"/>
                    </a:lnTo>
                    <a:lnTo>
                      <a:pt x="908" y="0"/>
                    </a:lnTo>
                    <a:lnTo>
                      <a:pt x="908" y="57"/>
                    </a:lnTo>
                    <a:lnTo>
                      <a:pt x="794" y="57"/>
                    </a:lnTo>
                    <a:lnTo>
                      <a:pt x="794" y="170"/>
                    </a:lnTo>
                    <a:lnTo>
                      <a:pt x="738" y="170"/>
                    </a:lnTo>
                    <a:lnTo>
                      <a:pt x="738" y="284"/>
                    </a:lnTo>
                    <a:lnTo>
                      <a:pt x="397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2444" y="1833"/>
                <a:ext cx="341" cy="284"/>
              </a:xfrm>
              <a:custGeom>
                <a:avLst/>
                <a:gdLst>
                  <a:gd name="T0" fmla="*/ 284 w 341"/>
                  <a:gd name="T1" fmla="*/ 0 h 284"/>
                  <a:gd name="T2" fmla="*/ 170 w 341"/>
                  <a:gd name="T3" fmla="*/ 0 h 284"/>
                  <a:gd name="T4" fmla="*/ 170 w 341"/>
                  <a:gd name="T5" fmla="*/ 57 h 284"/>
                  <a:gd name="T6" fmla="*/ 57 w 341"/>
                  <a:gd name="T7" fmla="*/ 57 h 284"/>
                  <a:gd name="T8" fmla="*/ 57 w 341"/>
                  <a:gd name="T9" fmla="*/ 114 h 284"/>
                  <a:gd name="T10" fmla="*/ 0 w 341"/>
                  <a:gd name="T11" fmla="*/ 114 h 284"/>
                  <a:gd name="T12" fmla="*/ 0 w 341"/>
                  <a:gd name="T13" fmla="*/ 170 h 284"/>
                  <a:gd name="T14" fmla="*/ 57 w 341"/>
                  <a:gd name="T15" fmla="*/ 170 h 284"/>
                  <a:gd name="T16" fmla="*/ 57 w 341"/>
                  <a:gd name="T17" fmla="*/ 227 h 284"/>
                  <a:gd name="T18" fmla="*/ 170 w 341"/>
                  <a:gd name="T19" fmla="*/ 227 h 284"/>
                  <a:gd name="T20" fmla="*/ 170 w 341"/>
                  <a:gd name="T21" fmla="*/ 284 h 284"/>
                  <a:gd name="T22" fmla="*/ 284 w 341"/>
                  <a:gd name="T23" fmla="*/ 284 h 284"/>
                  <a:gd name="T24" fmla="*/ 284 w 341"/>
                  <a:gd name="T25" fmla="*/ 170 h 284"/>
                  <a:gd name="T26" fmla="*/ 341 w 341"/>
                  <a:gd name="T27" fmla="*/ 170 h 284"/>
                  <a:gd name="T28" fmla="*/ 341 w 341"/>
                  <a:gd name="T29" fmla="*/ 57 h 284"/>
                  <a:gd name="T30" fmla="*/ 284 w 341"/>
                  <a:gd name="T31" fmla="*/ 57 h 284"/>
                  <a:gd name="T32" fmla="*/ 284 w 341"/>
                  <a:gd name="T3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1" h="284">
                    <a:moveTo>
                      <a:pt x="284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2274" y="2230"/>
                <a:ext cx="284" cy="227"/>
              </a:xfrm>
              <a:custGeom>
                <a:avLst/>
                <a:gdLst>
                  <a:gd name="T0" fmla="*/ 57 w 284"/>
                  <a:gd name="T1" fmla="*/ 0 h 227"/>
                  <a:gd name="T2" fmla="*/ 57 w 284"/>
                  <a:gd name="T3" fmla="*/ 57 h 227"/>
                  <a:gd name="T4" fmla="*/ 0 w 284"/>
                  <a:gd name="T5" fmla="*/ 57 h 227"/>
                  <a:gd name="T6" fmla="*/ 0 w 284"/>
                  <a:gd name="T7" fmla="*/ 114 h 227"/>
                  <a:gd name="T8" fmla="*/ 57 w 284"/>
                  <a:gd name="T9" fmla="*/ 114 h 227"/>
                  <a:gd name="T10" fmla="*/ 57 w 284"/>
                  <a:gd name="T11" fmla="*/ 227 h 227"/>
                  <a:gd name="T12" fmla="*/ 114 w 284"/>
                  <a:gd name="T13" fmla="*/ 227 h 227"/>
                  <a:gd name="T14" fmla="*/ 114 w 284"/>
                  <a:gd name="T15" fmla="*/ 170 h 227"/>
                  <a:gd name="T16" fmla="*/ 284 w 284"/>
                  <a:gd name="T17" fmla="*/ 170 h 227"/>
                  <a:gd name="T18" fmla="*/ 284 w 284"/>
                  <a:gd name="T19" fmla="*/ 114 h 227"/>
                  <a:gd name="T20" fmla="*/ 227 w 284"/>
                  <a:gd name="T21" fmla="*/ 114 h 227"/>
                  <a:gd name="T22" fmla="*/ 227 w 284"/>
                  <a:gd name="T23" fmla="*/ 57 h 227"/>
                  <a:gd name="T24" fmla="*/ 284 w 284"/>
                  <a:gd name="T25" fmla="*/ 57 h 227"/>
                  <a:gd name="T26" fmla="*/ 284 w 284"/>
                  <a:gd name="T27" fmla="*/ 0 h 227"/>
                  <a:gd name="T28" fmla="*/ 57 w 284"/>
                  <a:gd name="T2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2161" y="2230"/>
                <a:ext cx="57" cy="114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614" y="2287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3 h 227"/>
                  <a:gd name="T4" fmla="*/ 57 w 114"/>
                  <a:gd name="T5" fmla="*/ 113 h 227"/>
                  <a:gd name="T6" fmla="*/ 57 w 114"/>
                  <a:gd name="T7" fmla="*/ 227 h 227"/>
                  <a:gd name="T8" fmla="*/ 114 w 114"/>
                  <a:gd name="T9" fmla="*/ 227 h 227"/>
                  <a:gd name="T10" fmla="*/ 114 w 114"/>
                  <a:gd name="T11" fmla="*/ 0 h 227"/>
                  <a:gd name="T12" fmla="*/ 0 w 114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120" y="2457"/>
                <a:ext cx="964" cy="1191"/>
              </a:xfrm>
              <a:custGeom>
                <a:avLst/>
                <a:gdLst>
                  <a:gd name="T0" fmla="*/ 283 w 964"/>
                  <a:gd name="T1" fmla="*/ 0 h 1191"/>
                  <a:gd name="T2" fmla="*/ 113 w 964"/>
                  <a:gd name="T3" fmla="*/ 0 h 1191"/>
                  <a:gd name="T4" fmla="*/ 113 w 964"/>
                  <a:gd name="T5" fmla="*/ 340 h 1191"/>
                  <a:gd name="T6" fmla="*/ 56 w 964"/>
                  <a:gd name="T7" fmla="*/ 340 h 1191"/>
                  <a:gd name="T8" fmla="*/ 56 w 964"/>
                  <a:gd name="T9" fmla="*/ 851 h 1191"/>
                  <a:gd name="T10" fmla="*/ 0 w 964"/>
                  <a:gd name="T11" fmla="*/ 851 h 1191"/>
                  <a:gd name="T12" fmla="*/ 0 w 964"/>
                  <a:gd name="T13" fmla="*/ 1077 h 1191"/>
                  <a:gd name="T14" fmla="*/ 170 w 964"/>
                  <a:gd name="T15" fmla="*/ 1077 h 1191"/>
                  <a:gd name="T16" fmla="*/ 170 w 964"/>
                  <a:gd name="T17" fmla="*/ 1191 h 1191"/>
                  <a:gd name="T18" fmla="*/ 283 w 964"/>
                  <a:gd name="T19" fmla="*/ 1191 h 1191"/>
                  <a:gd name="T20" fmla="*/ 283 w 964"/>
                  <a:gd name="T21" fmla="*/ 1134 h 1191"/>
                  <a:gd name="T22" fmla="*/ 340 w 964"/>
                  <a:gd name="T23" fmla="*/ 1134 h 1191"/>
                  <a:gd name="T24" fmla="*/ 340 w 964"/>
                  <a:gd name="T25" fmla="*/ 1077 h 1191"/>
                  <a:gd name="T26" fmla="*/ 453 w 964"/>
                  <a:gd name="T27" fmla="*/ 1077 h 1191"/>
                  <a:gd name="T28" fmla="*/ 453 w 964"/>
                  <a:gd name="T29" fmla="*/ 1021 h 1191"/>
                  <a:gd name="T30" fmla="*/ 510 w 964"/>
                  <a:gd name="T31" fmla="*/ 1021 h 1191"/>
                  <a:gd name="T32" fmla="*/ 510 w 964"/>
                  <a:gd name="T33" fmla="*/ 794 h 1191"/>
                  <a:gd name="T34" fmla="*/ 567 w 964"/>
                  <a:gd name="T35" fmla="*/ 794 h 1191"/>
                  <a:gd name="T36" fmla="*/ 567 w 964"/>
                  <a:gd name="T37" fmla="*/ 510 h 1191"/>
                  <a:gd name="T38" fmla="*/ 680 w 964"/>
                  <a:gd name="T39" fmla="*/ 510 h 1191"/>
                  <a:gd name="T40" fmla="*/ 680 w 964"/>
                  <a:gd name="T41" fmla="*/ 397 h 1191"/>
                  <a:gd name="T42" fmla="*/ 623 w 964"/>
                  <a:gd name="T43" fmla="*/ 397 h 1191"/>
                  <a:gd name="T44" fmla="*/ 623 w 964"/>
                  <a:gd name="T45" fmla="*/ 340 h 1191"/>
                  <a:gd name="T46" fmla="*/ 680 w 964"/>
                  <a:gd name="T47" fmla="*/ 340 h 1191"/>
                  <a:gd name="T48" fmla="*/ 680 w 964"/>
                  <a:gd name="T49" fmla="*/ 227 h 1191"/>
                  <a:gd name="T50" fmla="*/ 793 w 964"/>
                  <a:gd name="T51" fmla="*/ 227 h 1191"/>
                  <a:gd name="T52" fmla="*/ 793 w 964"/>
                  <a:gd name="T53" fmla="*/ 283 h 1191"/>
                  <a:gd name="T54" fmla="*/ 850 w 964"/>
                  <a:gd name="T55" fmla="*/ 283 h 1191"/>
                  <a:gd name="T56" fmla="*/ 850 w 964"/>
                  <a:gd name="T57" fmla="*/ 227 h 1191"/>
                  <a:gd name="T58" fmla="*/ 907 w 964"/>
                  <a:gd name="T59" fmla="*/ 227 h 1191"/>
                  <a:gd name="T60" fmla="*/ 907 w 964"/>
                  <a:gd name="T61" fmla="*/ 170 h 1191"/>
                  <a:gd name="T62" fmla="*/ 964 w 964"/>
                  <a:gd name="T63" fmla="*/ 170 h 1191"/>
                  <a:gd name="T64" fmla="*/ 964 w 964"/>
                  <a:gd name="T65" fmla="*/ 113 h 1191"/>
                  <a:gd name="T66" fmla="*/ 680 w 964"/>
                  <a:gd name="T67" fmla="*/ 113 h 1191"/>
                  <a:gd name="T68" fmla="*/ 680 w 964"/>
                  <a:gd name="T69" fmla="*/ 170 h 1191"/>
                  <a:gd name="T70" fmla="*/ 567 w 964"/>
                  <a:gd name="T71" fmla="*/ 170 h 1191"/>
                  <a:gd name="T72" fmla="*/ 567 w 964"/>
                  <a:gd name="T73" fmla="*/ 57 h 1191"/>
                  <a:gd name="T74" fmla="*/ 510 w 964"/>
                  <a:gd name="T75" fmla="*/ 57 h 1191"/>
                  <a:gd name="T76" fmla="*/ 510 w 964"/>
                  <a:gd name="T77" fmla="*/ 0 h 1191"/>
                  <a:gd name="T78" fmla="*/ 453 w 964"/>
                  <a:gd name="T79" fmla="*/ 0 h 1191"/>
                  <a:gd name="T80" fmla="*/ 453 w 964"/>
                  <a:gd name="T81" fmla="*/ 113 h 1191"/>
                  <a:gd name="T82" fmla="*/ 340 w 964"/>
                  <a:gd name="T83" fmla="*/ 113 h 1191"/>
                  <a:gd name="T84" fmla="*/ 340 w 964"/>
                  <a:gd name="T85" fmla="*/ 170 h 1191"/>
                  <a:gd name="T86" fmla="*/ 283 w 964"/>
                  <a:gd name="T87" fmla="*/ 170 h 1191"/>
                  <a:gd name="T88" fmla="*/ 283 w 964"/>
                  <a:gd name="T89" fmla="*/ 57 h 1191"/>
                  <a:gd name="T90" fmla="*/ 283 w 964"/>
                  <a:gd name="T91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19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851"/>
                    </a:lnTo>
                    <a:lnTo>
                      <a:pt x="0" y="851"/>
                    </a:lnTo>
                    <a:lnTo>
                      <a:pt x="0" y="1077"/>
                    </a:lnTo>
                    <a:lnTo>
                      <a:pt x="170" y="1077"/>
                    </a:lnTo>
                    <a:lnTo>
                      <a:pt x="170" y="1191"/>
                    </a:lnTo>
                    <a:lnTo>
                      <a:pt x="283" y="1191"/>
                    </a:lnTo>
                    <a:lnTo>
                      <a:pt x="283" y="1134"/>
                    </a:lnTo>
                    <a:lnTo>
                      <a:pt x="340" y="1134"/>
                    </a:lnTo>
                    <a:lnTo>
                      <a:pt x="340" y="1077"/>
                    </a:lnTo>
                    <a:lnTo>
                      <a:pt x="453" y="1077"/>
                    </a:lnTo>
                    <a:lnTo>
                      <a:pt x="453" y="1021"/>
                    </a:lnTo>
                    <a:lnTo>
                      <a:pt x="510" y="1021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3" y="227"/>
                    </a:lnTo>
                    <a:lnTo>
                      <a:pt x="793" y="283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60" y="4612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0 w 113"/>
                  <a:gd name="T3" fmla="*/ 0 h 113"/>
                  <a:gd name="T4" fmla="*/ 0 w 113"/>
                  <a:gd name="T5" fmla="*/ 113 h 113"/>
                  <a:gd name="T6" fmla="*/ 57 w 113"/>
                  <a:gd name="T7" fmla="*/ 113 h 113"/>
                  <a:gd name="T8" fmla="*/ 57 w 113"/>
                  <a:gd name="T9" fmla="*/ 56 h 113"/>
                  <a:gd name="T10" fmla="*/ 113 w 113"/>
                  <a:gd name="T11" fmla="*/ 56 h 113"/>
                  <a:gd name="T12" fmla="*/ 113 w 113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6" name="Rectangle 932"/>
              <p:cNvSpPr>
                <a:spLocks noChangeArrowheads="1"/>
              </p:cNvSpPr>
              <p:nvPr/>
            </p:nvSpPr>
            <p:spPr bwMode="auto">
              <a:xfrm>
                <a:off x="1651" y="5405"/>
                <a:ext cx="113" cy="5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047" y="4328"/>
                <a:ext cx="171" cy="227"/>
              </a:xfrm>
              <a:custGeom>
                <a:avLst/>
                <a:gdLst>
                  <a:gd name="T0" fmla="*/ 57 w 171"/>
                  <a:gd name="T1" fmla="*/ 0 h 227"/>
                  <a:gd name="T2" fmla="*/ 57 w 171"/>
                  <a:gd name="T3" fmla="*/ 170 h 227"/>
                  <a:gd name="T4" fmla="*/ 0 w 171"/>
                  <a:gd name="T5" fmla="*/ 170 h 227"/>
                  <a:gd name="T6" fmla="*/ 0 w 171"/>
                  <a:gd name="T7" fmla="*/ 227 h 227"/>
                  <a:gd name="T8" fmla="*/ 114 w 171"/>
                  <a:gd name="T9" fmla="*/ 227 h 227"/>
                  <a:gd name="T10" fmla="*/ 171 w 171"/>
                  <a:gd name="T11" fmla="*/ 227 h 227"/>
                  <a:gd name="T12" fmla="*/ 171 w 171"/>
                  <a:gd name="T13" fmla="*/ 57 h 227"/>
                  <a:gd name="T14" fmla="*/ 114 w 171"/>
                  <a:gd name="T15" fmla="*/ 57 h 227"/>
                  <a:gd name="T16" fmla="*/ 114 w 171"/>
                  <a:gd name="T17" fmla="*/ 0 h 227"/>
                  <a:gd name="T18" fmla="*/ 57 w 171"/>
                  <a:gd name="T1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227">
                    <a:moveTo>
                      <a:pt x="57" y="0"/>
                    </a:move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71" y="227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7" y="4328"/>
                <a:ext cx="1247" cy="1077"/>
              </a:xfrm>
              <a:custGeom>
                <a:avLst/>
                <a:gdLst>
                  <a:gd name="T0" fmla="*/ 113 w 1247"/>
                  <a:gd name="T1" fmla="*/ 1021 h 1077"/>
                  <a:gd name="T2" fmla="*/ 56 w 1247"/>
                  <a:gd name="T3" fmla="*/ 964 h 1077"/>
                  <a:gd name="T4" fmla="*/ 0 w 1247"/>
                  <a:gd name="T5" fmla="*/ 907 h 1077"/>
                  <a:gd name="T6" fmla="*/ 56 w 1247"/>
                  <a:gd name="T7" fmla="*/ 681 h 1077"/>
                  <a:gd name="T8" fmla="*/ 113 w 1247"/>
                  <a:gd name="T9" fmla="*/ 624 h 1077"/>
                  <a:gd name="T10" fmla="*/ 170 w 1247"/>
                  <a:gd name="T11" fmla="*/ 851 h 1077"/>
                  <a:gd name="T12" fmla="*/ 226 w 1247"/>
                  <a:gd name="T13" fmla="*/ 681 h 1077"/>
                  <a:gd name="T14" fmla="*/ 170 w 1247"/>
                  <a:gd name="T15" fmla="*/ 567 h 1077"/>
                  <a:gd name="T16" fmla="*/ 226 w 1247"/>
                  <a:gd name="T17" fmla="*/ 114 h 1077"/>
                  <a:gd name="T18" fmla="*/ 340 w 1247"/>
                  <a:gd name="T19" fmla="*/ 57 h 1077"/>
                  <a:gd name="T20" fmla="*/ 396 w 1247"/>
                  <a:gd name="T21" fmla="*/ 114 h 1077"/>
                  <a:gd name="T22" fmla="*/ 453 w 1247"/>
                  <a:gd name="T23" fmla="*/ 227 h 1077"/>
                  <a:gd name="T24" fmla="*/ 623 w 1247"/>
                  <a:gd name="T25" fmla="*/ 170 h 1077"/>
                  <a:gd name="T26" fmla="*/ 680 w 1247"/>
                  <a:gd name="T27" fmla="*/ 114 h 1077"/>
                  <a:gd name="T28" fmla="*/ 793 w 1247"/>
                  <a:gd name="T29" fmla="*/ 57 h 1077"/>
                  <a:gd name="T30" fmla="*/ 850 w 1247"/>
                  <a:gd name="T31" fmla="*/ 0 h 1077"/>
                  <a:gd name="T32" fmla="*/ 907 w 1247"/>
                  <a:gd name="T33" fmla="*/ 114 h 1077"/>
                  <a:gd name="T34" fmla="*/ 963 w 1247"/>
                  <a:gd name="T35" fmla="*/ 170 h 1077"/>
                  <a:gd name="T36" fmla="*/ 1077 w 1247"/>
                  <a:gd name="T37" fmla="*/ 227 h 1077"/>
                  <a:gd name="T38" fmla="*/ 1020 w 1247"/>
                  <a:gd name="T39" fmla="*/ 284 h 1077"/>
                  <a:gd name="T40" fmla="*/ 1077 w 1247"/>
                  <a:gd name="T41" fmla="*/ 510 h 1077"/>
                  <a:gd name="T42" fmla="*/ 1190 w 1247"/>
                  <a:gd name="T43" fmla="*/ 567 h 1077"/>
                  <a:gd name="T44" fmla="*/ 1247 w 1247"/>
                  <a:gd name="T45" fmla="*/ 681 h 1077"/>
                  <a:gd name="T46" fmla="*/ 1190 w 1247"/>
                  <a:gd name="T47" fmla="*/ 737 h 1077"/>
                  <a:gd name="T48" fmla="*/ 850 w 1247"/>
                  <a:gd name="T49" fmla="*/ 794 h 1077"/>
                  <a:gd name="T50" fmla="*/ 680 w 1247"/>
                  <a:gd name="T51" fmla="*/ 737 h 1077"/>
                  <a:gd name="T52" fmla="*/ 737 w 1247"/>
                  <a:gd name="T53" fmla="*/ 851 h 1077"/>
                  <a:gd name="T54" fmla="*/ 793 w 1247"/>
                  <a:gd name="T55" fmla="*/ 907 h 1077"/>
                  <a:gd name="T56" fmla="*/ 737 w 1247"/>
                  <a:gd name="T57" fmla="*/ 1021 h 1077"/>
                  <a:gd name="T58" fmla="*/ 623 w 1247"/>
                  <a:gd name="T59" fmla="*/ 1077 h 1077"/>
                  <a:gd name="T60" fmla="*/ 567 w 1247"/>
                  <a:gd name="T61" fmla="*/ 1021 h 1077"/>
                  <a:gd name="T62" fmla="*/ 453 w 1247"/>
                  <a:gd name="T63" fmla="*/ 907 h 1077"/>
                  <a:gd name="T64" fmla="*/ 226 w 1247"/>
                  <a:gd name="T65" fmla="*/ 96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7" h="1077">
                    <a:moveTo>
                      <a:pt x="226" y="1021"/>
                    </a:moveTo>
                    <a:lnTo>
                      <a:pt x="113" y="1021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56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56" y="681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851"/>
                    </a:lnTo>
                    <a:lnTo>
                      <a:pt x="170" y="851"/>
                    </a:lnTo>
                    <a:lnTo>
                      <a:pt x="170" y="681"/>
                    </a:lnTo>
                    <a:lnTo>
                      <a:pt x="226" y="681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114"/>
                    </a:lnTo>
                    <a:lnTo>
                      <a:pt x="226" y="114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6" y="114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623" y="170"/>
                    </a:lnTo>
                    <a:lnTo>
                      <a:pt x="623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850" y="0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020" y="284"/>
                    </a:lnTo>
                    <a:lnTo>
                      <a:pt x="1020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1190" y="567"/>
                    </a:lnTo>
                    <a:lnTo>
                      <a:pt x="1190" y="681"/>
                    </a:lnTo>
                    <a:lnTo>
                      <a:pt x="1247" y="681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794"/>
                    </a:lnTo>
                    <a:lnTo>
                      <a:pt x="850" y="794"/>
                    </a:lnTo>
                    <a:lnTo>
                      <a:pt x="850" y="737"/>
                    </a:lnTo>
                    <a:lnTo>
                      <a:pt x="680" y="737"/>
                    </a:lnTo>
                    <a:lnTo>
                      <a:pt x="680" y="851"/>
                    </a:lnTo>
                    <a:lnTo>
                      <a:pt x="737" y="851"/>
                    </a:lnTo>
                    <a:lnTo>
                      <a:pt x="737" y="907"/>
                    </a:lnTo>
                    <a:lnTo>
                      <a:pt x="793" y="907"/>
                    </a:lnTo>
                    <a:lnTo>
                      <a:pt x="793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623" y="1077"/>
                    </a:lnTo>
                    <a:lnTo>
                      <a:pt x="623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226" y="964"/>
                    </a:lnTo>
                    <a:lnTo>
                      <a:pt x="226" y="102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1480" y="4045"/>
                <a:ext cx="284" cy="453"/>
              </a:xfrm>
              <a:custGeom>
                <a:avLst/>
                <a:gdLst>
                  <a:gd name="T0" fmla="*/ 0 w 284"/>
                  <a:gd name="T1" fmla="*/ 56 h 453"/>
                  <a:gd name="T2" fmla="*/ 0 w 284"/>
                  <a:gd name="T3" fmla="*/ 397 h 453"/>
                  <a:gd name="T4" fmla="*/ 114 w 284"/>
                  <a:gd name="T5" fmla="*/ 397 h 453"/>
                  <a:gd name="T6" fmla="*/ 114 w 284"/>
                  <a:gd name="T7" fmla="*/ 453 h 453"/>
                  <a:gd name="T8" fmla="*/ 227 w 284"/>
                  <a:gd name="T9" fmla="*/ 453 h 453"/>
                  <a:gd name="T10" fmla="*/ 227 w 284"/>
                  <a:gd name="T11" fmla="*/ 283 h 453"/>
                  <a:gd name="T12" fmla="*/ 284 w 284"/>
                  <a:gd name="T13" fmla="*/ 283 h 453"/>
                  <a:gd name="T14" fmla="*/ 284 w 284"/>
                  <a:gd name="T15" fmla="*/ 113 h 453"/>
                  <a:gd name="T16" fmla="*/ 227 w 284"/>
                  <a:gd name="T17" fmla="*/ 113 h 453"/>
                  <a:gd name="T18" fmla="*/ 227 w 284"/>
                  <a:gd name="T19" fmla="*/ 56 h 453"/>
                  <a:gd name="T20" fmla="*/ 171 w 284"/>
                  <a:gd name="T21" fmla="*/ 56 h 453"/>
                  <a:gd name="T22" fmla="*/ 171 w 284"/>
                  <a:gd name="T23" fmla="*/ 0 h 453"/>
                  <a:gd name="T24" fmla="*/ 114 w 284"/>
                  <a:gd name="T25" fmla="*/ 0 h 453"/>
                  <a:gd name="T26" fmla="*/ 114 w 284"/>
                  <a:gd name="T27" fmla="*/ 56 h 453"/>
                  <a:gd name="T28" fmla="*/ 0 w 284"/>
                  <a:gd name="T29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53">
                    <a:moveTo>
                      <a:pt x="0" y="56"/>
                    </a:move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1" y="56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651" y="3875"/>
                <a:ext cx="340" cy="453"/>
              </a:xfrm>
              <a:custGeom>
                <a:avLst/>
                <a:gdLst>
                  <a:gd name="T0" fmla="*/ 0 w 340"/>
                  <a:gd name="T1" fmla="*/ 56 h 453"/>
                  <a:gd name="T2" fmla="*/ 170 w 340"/>
                  <a:gd name="T3" fmla="*/ 56 h 453"/>
                  <a:gd name="T4" fmla="*/ 170 w 340"/>
                  <a:gd name="T5" fmla="*/ 113 h 453"/>
                  <a:gd name="T6" fmla="*/ 283 w 340"/>
                  <a:gd name="T7" fmla="*/ 113 h 453"/>
                  <a:gd name="T8" fmla="*/ 283 w 340"/>
                  <a:gd name="T9" fmla="*/ 0 h 453"/>
                  <a:gd name="T10" fmla="*/ 340 w 340"/>
                  <a:gd name="T11" fmla="*/ 0 h 453"/>
                  <a:gd name="T12" fmla="*/ 340 w 340"/>
                  <a:gd name="T13" fmla="*/ 283 h 453"/>
                  <a:gd name="T14" fmla="*/ 283 w 340"/>
                  <a:gd name="T15" fmla="*/ 283 h 453"/>
                  <a:gd name="T16" fmla="*/ 283 w 340"/>
                  <a:gd name="T17" fmla="*/ 453 h 453"/>
                  <a:gd name="T18" fmla="*/ 226 w 340"/>
                  <a:gd name="T19" fmla="*/ 453 h 453"/>
                  <a:gd name="T20" fmla="*/ 226 w 340"/>
                  <a:gd name="T21" fmla="*/ 340 h 453"/>
                  <a:gd name="T22" fmla="*/ 170 w 340"/>
                  <a:gd name="T23" fmla="*/ 340 h 453"/>
                  <a:gd name="T24" fmla="*/ 170 w 340"/>
                  <a:gd name="T25" fmla="*/ 226 h 453"/>
                  <a:gd name="T26" fmla="*/ 113 w 340"/>
                  <a:gd name="T27" fmla="*/ 226 h 453"/>
                  <a:gd name="T28" fmla="*/ 113 w 340"/>
                  <a:gd name="T29" fmla="*/ 170 h 453"/>
                  <a:gd name="T30" fmla="*/ 56 w 340"/>
                  <a:gd name="T31" fmla="*/ 170 h 453"/>
                  <a:gd name="T32" fmla="*/ 56 w 340"/>
                  <a:gd name="T33" fmla="*/ 113 h 453"/>
                  <a:gd name="T34" fmla="*/ 0 w 340"/>
                  <a:gd name="T35" fmla="*/ 113 h 453"/>
                  <a:gd name="T36" fmla="*/ 0 w 340"/>
                  <a:gd name="T37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3">
                    <a:moveTo>
                      <a:pt x="0" y="56"/>
                    </a:moveTo>
                    <a:lnTo>
                      <a:pt x="170" y="56"/>
                    </a:lnTo>
                    <a:lnTo>
                      <a:pt x="170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1" name="Rectangle 937"/>
              <p:cNvSpPr>
                <a:spLocks noChangeArrowheads="1"/>
              </p:cNvSpPr>
              <p:nvPr/>
            </p:nvSpPr>
            <p:spPr bwMode="auto">
              <a:xfrm>
                <a:off x="1934" y="4385"/>
                <a:ext cx="57" cy="11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1877" y="3704"/>
                <a:ext cx="114" cy="57"/>
              </a:xfrm>
              <a:custGeom>
                <a:avLst/>
                <a:gdLst>
                  <a:gd name="T0" fmla="*/ 0 w 114"/>
                  <a:gd name="T1" fmla="*/ 0 h 57"/>
                  <a:gd name="T2" fmla="*/ 0 w 114"/>
                  <a:gd name="T3" fmla="*/ 57 h 57"/>
                  <a:gd name="T4" fmla="*/ 114 w 114"/>
                  <a:gd name="T5" fmla="*/ 57 h 57"/>
                  <a:gd name="T6" fmla="*/ 114 w 114"/>
                  <a:gd name="T7" fmla="*/ 0 h 57"/>
                  <a:gd name="T8" fmla="*/ 0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0" y="0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1991" y="3648"/>
                <a:ext cx="283" cy="453"/>
              </a:xfrm>
              <a:custGeom>
                <a:avLst/>
                <a:gdLst>
                  <a:gd name="T0" fmla="*/ 0 w 283"/>
                  <a:gd name="T1" fmla="*/ 170 h 453"/>
                  <a:gd name="T2" fmla="*/ 113 w 283"/>
                  <a:gd name="T3" fmla="*/ 170 h 453"/>
                  <a:gd name="T4" fmla="*/ 113 w 283"/>
                  <a:gd name="T5" fmla="*/ 0 h 453"/>
                  <a:gd name="T6" fmla="*/ 170 w 283"/>
                  <a:gd name="T7" fmla="*/ 0 h 453"/>
                  <a:gd name="T8" fmla="*/ 170 w 283"/>
                  <a:gd name="T9" fmla="*/ 56 h 453"/>
                  <a:gd name="T10" fmla="*/ 227 w 283"/>
                  <a:gd name="T11" fmla="*/ 56 h 453"/>
                  <a:gd name="T12" fmla="*/ 227 w 283"/>
                  <a:gd name="T13" fmla="*/ 113 h 453"/>
                  <a:gd name="T14" fmla="*/ 283 w 283"/>
                  <a:gd name="T15" fmla="*/ 113 h 453"/>
                  <a:gd name="T16" fmla="*/ 283 w 283"/>
                  <a:gd name="T17" fmla="*/ 453 h 453"/>
                  <a:gd name="T18" fmla="*/ 227 w 283"/>
                  <a:gd name="T19" fmla="*/ 453 h 453"/>
                  <a:gd name="T20" fmla="*/ 227 w 283"/>
                  <a:gd name="T21" fmla="*/ 397 h 453"/>
                  <a:gd name="T22" fmla="*/ 170 w 283"/>
                  <a:gd name="T23" fmla="*/ 397 h 453"/>
                  <a:gd name="T24" fmla="*/ 170 w 283"/>
                  <a:gd name="T25" fmla="*/ 340 h 453"/>
                  <a:gd name="T26" fmla="*/ 56 w 283"/>
                  <a:gd name="T27" fmla="*/ 340 h 453"/>
                  <a:gd name="T28" fmla="*/ 56 w 283"/>
                  <a:gd name="T29" fmla="*/ 227 h 453"/>
                  <a:gd name="T30" fmla="*/ 0 w 283"/>
                  <a:gd name="T31" fmla="*/ 227 h 453"/>
                  <a:gd name="T32" fmla="*/ 0 w 283"/>
                  <a:gd name="T33" fmla="*/ 17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453">
                    <a:moveTo>
                      <a:pt x="0" y="170"/>
                    </a:moveTo>
                    <a:lnTo>
                      <a:pt x="113" y="170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047" y="2514"/>
                <a:ext cx="964" cy="1701"/>
              </a:xfrm>
              <a:custGeom>
                <a:avLst/>
                <a:gdLst>
                  <a:gd name="T0" fmla="*/ 284 w 964"/>
                  <a:gd name="T1" fmla="*/ 1361 h 1701"/>
                  <a:gd name="T2" fmla="*/ 341 w 964"/>
                  <a:gd name="T3" fmla="*/ 1304 h 1701"/>
                  <a:gd name="T4" fmla="*/ 284 w 964"/>
                  <a:gd name="T5" fmla="*/ 1190 h 1701"/>
                  <a:gd name="T6" fmla="*/ 227 w 964"/>
                  <a:gd name="T7" fmla="*/ 1134 h 1701"/>
                  <a:gd name="T8" fmla="*/ 171 w 964"/>
                  <a:gd name="T9" fmla="*/ 1077 h 1701"/>
                  <a:gd name="T10" fmla="*/ 114 w 964"/>
                  <a:gd name="T11" fmla="*/ 1020 h 1701"/>
                  <a:gd name="T12" fmla="*/ 0 w 964"/>
                  <a:gd name="T13" fmla="*/ 964 h 1701"/>
                  <a:gd name="T14" fmla="*/ 114 w 964"/>
                  <a:gd name="T15" fmla="*/ 907 h 1701"/>
                  <a:gd name="T16" fmla="*/ 227 w 964"/>
                  <a:gd name="T17" fmla="*/ 964 h 1701"/>
                  <a:gd name="T18" fmla="*/ 284 w 964"/>
                  <a:gd name="T19" fmla="*/ 623 h 1701"/>
                  <a:gd name="T20" fmla="*/ 397 w 964"/>
                  <a:gd name="T21" fmla="*/ 680 h 1701"/>
                  <a:gd name="T22" fmla="*/ 454 w 964"/>
                  <a:gd name="T23" fmla="*/ 397 h 1701"/>
                  <a:gd name="T24" fmla="*/ 567 w 964"/>
                  <a:gd name="T25" fmla="*/ 283 h 1701"/>
                  <a:gd name="T26" fmla="*/ 511 w 964"/>
                  <a:gd name="T27" fmla="*/ 56 h 1701"/>
                  <a:gd name="T28" fmla="*/ 567 w 964"/>
                  <a:gd name="T29" fmla="*/ 0 h 1701"/>
                  <a:gd name="T30" fmla="*/ 624 w 964"/>
                  <a:gd name="T31" fmla="*/ 113 h 1701"/>
                  <a:gd name="T32" fmla="*/ 567 w 964"/>
                  <a:gd name="T33" fmla="*/ 226 h 1701"/>
                  <a:gd name="T34" fmla="*/ 624 w 964"/>
                  <a:gd name="T35" fmla="*/ 453 h 1701"/>
                  <a:gd name="T36" fmla="*/ 567 w 964"/>
                  <a:gd name="T37" fmla="*/ 567 h 1701"/>
                  <a:gd name="T38" fmla="*/ 511 w 964"/>
                  <a:gd name="T39" fmla="*/ 907 h 1701"/>
                  <a:gd name="T40" fmla="*/ 567 w 964"/>
                  <a:gd name="T41" fmla="*/ 850 h 1701"/>
                  <a:gd name="T42" fmla="*/ 624 w 964"/>
                  <a:gd name="T43" fmla="*/ 794 h 1701"/>
                  <a:gd name="T44" fmla="*/ 794 w 964"/>
                  <a:gd name="T45" fmla="*/ 737 h 1701"/>
                  <a:gd name="T46" fmla="*/ 851 w 964"/>
                  <a:gd name="T47" fmla="*/ 680 h 1701"/>
                  <a:gd name="T48" fmla="*/ 964 w 964"/>
                  <a:gd name="T49" fmla="*/ 794 h 1701"/>
                  <a:gd name="T50" fmla="*/ 851 w 964"/>
                  <a:gd name="T51" fmla="*/ 964 h 1701"/>
                  <a:gd name="T52" fmla="*/ 794 w 964"/>
                  <a:gd name="T53" fmla="*/ 1020 h 1701"/>
                  <a:gd name="T54" fmla="*/ 738 w 964"/>
                  <a:gd name="T55" fmla="*/ 1134 h 1701"/>
                  <a:gd name="T56" fmla="*/ 624 w 964"/>
                  <a:gd name="T57" fmla="*/ 1077 h 1701"/>
                  <a:gd name="T58" fmla="*/ 567 w 964"/>
                  <a:gd name="T59" fmla="*/ 1190 h 1701"/>
                  <a:gd name="T60" fmla="*/ 511 w 964"/>
                  <a:gd name="T61" fmla="*/ 1417 h 1701"/>
                  <a:gd name="T62" fmla="*/ 567 w 964"/>
                  <a:gd name="T63" fmla="*/ 1531 h 1701"/>
                  <a:gd name="T64" fmla="*/ 397 w 964"/>
                  <a:gd name="T6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4" h="1701">
                    <a:moveTo>
                      <a:pt x="284" y="1701"/>
                    </a:moveTo>
                    <a:lnTo>
                      <a:pt x="284" y="1361"/>
                    </a:lnTo>
                    <a:lnTo>
                      <a:pt x="341" y="1361"/>
                    </a:lnTo>
                    <a:lnTo>
                      <a:pt x="341" y="1304"/>
                    </a:lnTo>
                    <a:lnTo>
                      <a:pt x="284" y="1304"/>
                    </a:lnTo>
                    <a:lnTo>
                      <a:pt x="284" y="1190"/>
                    </a:lnTo>
                    <a:lnTo>
                      <a:pt x="227" y="1190"/>
                    </a:lnTo>
                    <a:lnTo>
                      <a:pt x="227" y="1134"/>
                    </a:lnTo>
                    <a:lnTo>
                      <a:pt x="171" y="1134"/>
                    </a:lnTo>
                    <a:lnTo>
                      <a:pt x="171" y="1077"/>
                    </a:lnTo>
                    <a:lnTo>
                      <a:pt x="114" y="1077"/>
                    </a:lnTo>
                    <a:lnTo>
                      <a:pt x="114" y="1020"/>
                    </a:lnTo>
                    <a:lnTo>
                      <a:pt x="0" y="1020"/>
                    </a:lnTo>
                    <a:lnTo>
                      <a:pt x="0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623"/>
                    </a:lnTo>
                    <a:lnTo>
                      <a:pt x="397" y="623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24" y="226"/>
                    </a:lnTo>
                    <a:lnTo>
                      <a:pt x="624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964" y="680"/>
                    </a:lnTo>
                    <a:lnTo>
                      <a:pt x="964" y="794"/>
                    </a:lnTo>
                    <a:lnTo>
                      <a:pt x="851" y="794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738" y="1020"/>
                    </a:lnTo>
                    <a:lnTo>
                      <a:pt x="738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567" y="1077"/>
                    </a:lnTo>
                    <a:lnTo>
                      <a:pt x="567" y="1190"/>
                    </a:lnTo>
                    <a:lnTo>
                      <a:pt x="511" y="1190"/>
                    </a:lnTo>
                    <a:lnTo>
                      <a:pt x="511" y="1417"/>
                    </a:lnTo>
                    <a:lnTo>
                      <a:pt x="567" y="1417"/>
                    </a:lnTo>
                    <a:lnTo>
                      <a:pt x="567" y="1531"/>
                    </a:lnTo>
                    <a:lnTo>
                      <a:pt x="397" y="1531"/>
                    </a:lnTo>
                    <a:lnTo>
                      <a:pt x="397" y="1701"/>
                    </a:lnTo>
                    <a:lnTo>
                      <a:pt x="284" y="170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4259" y="2570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114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6" name="Rectangle 942"/>
              <p:cNvSpPr>
                <a:spLocks noChangeArrowheads="1"/>
              </p:cNvSpPr>
              <p:nvPr/>
            </p:nvSpPr>
            <p:spPr bwMode="auto">
              <a:xfrm>
                <a:off x="4542" y="2344"/>
                <a:ext cx="57" cy="17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3805" y="1096"/>
                <a:ext cx="170" cy="454"/>
              </a:xfrm>
              <a:custGeom>
                <a:avLst/>
                <a:gdLst>
                  <a:gd name="T0" fmla="*/ 170 w 170"/>
                  <a:gd name="T1" fmla="*/ 454 h 454"/>
                  <a:gd name="T2" fmla="*/ 0 w 170"/>
                  <a:gd name="T3" fmla="*/ 454 h 454"/>
                  <a:gd name="T4" fmla="*/ 0 w 170"/>
                  <a:gd name="T5" fmla="*/ 340 h 454"/>
                  <a:gd name="T6" fmla="*/ 57 w 170"/>
                  <a:gd name="T7" fmla="*/ 340 h 454"/>
                  <a:gd name="T8" fmla="*/ 57 w 170"/>
                  <a:gd name="T9" fmla="*/ 170 h 454"/>
                  <a:gd name="T10" fmla="*/ 114 w 170"/>
                  <a:gd name="T11" fmla="*/ 170 h 454"/>
                  <a:gd name="T12" fmla="*/ 114 w 170"/>
                  <a:gd name="T13" fmla="*/ 0 h 454"/>
                  <a:gd name="T14" fmla="*/ 170 w 170"/>
                  <a:gd name="T15" fmla="*/ 0 h 454"/>
                  <a:gd name="T16" fmla="*/ 170 w 170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454">
                    <a:moveTo>
                      <a:pt x="170" y="454"/>
                    </a:move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4259" y="1039"/>
                <a:ext cx="170" cy="171"/>
              </a:xfrm>
              <a:custGeom>
                <a:avLst/>
                <a:gdLst>
                  <a:gd name="T0" fmla="*/ 113 w 170"/>
                  <a:gd name="T1" fmla="*/ 0 h 171"/>
                  <a:gd name="T2" fmla="*/ 57 w 170"/>
                  <a:gd name="T3" fmla="*/ 0 h 171"/>
                  <a:gd name="T4" fmla="*/ 57 w 170"/>
                  <a:gd name="T5" fmla="*/ 114 h 171"/>
                  <a:gd name="T6" fmla="*/ 0 w 170"/>
                  <a:gd name="T7" fmla="*/ 114 h 171"/>
                  <a:gd name="T8" fmla="*/ 0 w 170"/>
                  <a:gd name="T9" fmla="*/ 171 h 171"/>
                  <a:gd name="T10" fmla="*/ 113 w 170"/>
                  <a:gd name="T11" fmla="*/ 171 h 171"/>
                  <a:gd name="T12" fmla="*/ 113 w 170"/>
                  <a:gd name="T13" fmla="*/ 114 h 171"/>
                  <a:gd name="T14" fmla="*/ 170 w 170"/>
                  <a:gd name="T15" fmla="*/ 114 h 171"/>
                  <a:gd name="T16" fmla="*/ 170 w 170"/>
                  <a:gd name="T17" fmla="*/ 57 h 171"/>
                  <a:gd name="T18" fmla="*/ 113 w 170"/>
                  <a:gd name="T19" fmla="*/ 57 h 171"/>
                  <a:gd name="T20" fmla="*/ 113 w 170"/>
                  <a:gd name="T2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1">
                    <a:moveTo>
                      <a:pt x="113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3578" y="1266"/>
                <a:ext cx="908" cy="1248"/>
              </a:xfrm>
              <a:custGeom>
                <a:avLst/>
                <a:gdLst>
                  <a:gd name="T0" fmla="*/ 908 w 908"/>
                  <a:gd name="T1" fmla="*/ 0 h 1248"/>
                  <a:gd name="T2" fmla="*/ 908 w 908"/>
                  <a:gd name="T3" fmla="*/ 284 h 1248"/>
                  <a:gd name="T4" fmla="*/ 851 w 908"/>
                  <a:gd name="T5" fmla="*/ 284 h 1248"/>
                  <a:gd name="T6" fmla="*/ 851 w 908"/>
                  <a:gd name="T7" fmla="*/ 397 h 1248"/>
                  <a:gd name="T8" fmla="*/ 738 w 908"/>
                  <a:gd name="T9" fmla="*/ 397 h 1248"/>
                  <a:gd name="T10" fmla="*/ 738 w 908"/>
                  <a:gd name="T11" fmla="*/ 454 h 1248"/>
                  <a:gd name="T12" fmla="*/ 794 w 908"/>
                  <a:gd name="T13" fmla="*/ 454 h 1248"/>
                  <a:gd name="T14" fmla="*/ 794 w 908"/>
                  <a:gd name="T15" fmla="*/ 567 h 1248"/>
                  <a:gd name="T16" fmla="*/ 681 w 908"/>
                  <a:gd name="T17" fmla="*/ 567 h 1248"/>
                  <a:gd name="T18" fmla="*/ 681 w 908"/>
                  <a:gd name="T19" fmla="*/ 794 h 1248"/>
                  <a:gd name="T20" fmla="*/ 624 w 908"/>
                  <a:gd name="T21" fmla="*/ 794 h 1248"/>
                  <a:gd name="T22" fmla="*/ 624 w 908"/>
                  <a:gd name="T23" fmla="*/ 851 h 1248"/>
                  <a:gd name="T24" fmla="*/ 567 w 908"/>
                  <a:gd name="T25" fmla="*/ 851 h 1248"/>
                  <a:gd name="T26" fmla="*/ 567 w 908"/>
                  <a:gd name="T27" fmla="*/ 907 h 1248"/>
                  <a:gd name="T28" fmla="*/ 511 w 908"/>
                  <a:gd name="T29" fmla="*/ 907 h 1248"/>
                  <a:gd name="T30" fmla="*/ 511 w 908"/>
                  <a:gd name="T31" fmla="*/ 1021 h 1248"/>
                  <a:gd name="T32" fmla="*/ 454 w 908"/>
                  <a:gd name="T33" fmla="*/ 1021 h 1248"/>
                  <a:gd name="T34" fmla="*/ 454 w 908"/>
                  <a:gd name="T35" fmla="*/ 1078 h 1248"/>
                  <a:gd name="T36" fmla="*/ 397 w 908"/>
                  <a:gd name="T37" fmla="*/ 1078 h 1248"/>
                  <a:gd name="T38" fmla="*/ 397 w 908"/>
                  <a:gd name="T39" fmla="*/ 1134 h 1248"/>
                  <a:gd name="T40" fmla="*/ 341 w 908"/>
                  <a:gd name="T41" fmla="*/ 1134 h 1248"/>
                  <a:gd name="T42" fmla="*/ 341 w 908"/>
                  <a:gd name="T43" fmla="*/ 1191 h 1248"/>
                  <a:gd name="T44" fmla="*/ 170 w 908"/>
                  <a:gd name="T45" fmla="*/ 1191 h 1248"/>
                  <a:gd name="T46" fmla="*/ 170 w 908"/>
                  <a:gd name="T47" fmla="*/ 1248 h 1248"/>
                  <a:gd name="T48" fmla="*/ 57 w 908"/>
                  <a:gd name="T49" fmla="*/ 1248 h 1248"/>
                  <a:gd name="T50" fmla="*/ 57 w 908"/>
                  <a:gd name="T51" fmla="*/ 1191 h 1248"/>
                  <a:gd name="T52" fmla="*/ 0 w 908"/>
                  <a:gd name="T53" fmla="*/ 1191 h 1248"/>
                  <a:gd name="T54" fmla="*/ 0 w 908"/>
                  <a:gd name="T55" fmla="*/ 1021 h 1248"/>
                  <a:gd name="T56" fmla="*/ 114 w 908"/>
                  <a:gd name="T57" fmla="*/ 1021 h 1248"/>
                  <a:gd name="T58" fmla="*/ 114 w 908"/>
                  <a:gd name="T59" fmla="*/ 1134 h 1248"/>
                  <a:gd name="T60" fmla="*/ 227 w 908"/>
                  <a:gd name="T61" fmla="*/ 1134 h 1248"/>
                  <a:gd name="T62" fmla="*/ 227 w 908"/>
                  <a:gd name="T63" fmla="*/ 1078 h 1248"/>
                  <a:gd name="T64" fmla="*/ 170 w 908"/>
                  <a:gd name="T65" fmla="*/ 1078 h 1248"/>
                  <a:gd name="T66" fmla="*/ 170 w 908"/>
                  <a:gd name="T67" fmla="*/ 851 h 1248"/>
                  <a:gd name="T68" fmla="*/ 341 w 908"/>
                  <a:gd name="T69" fmla="*/ 851 h 1248"/>
                  <a:gd name="T70" fmla="*/ 341 w 908"/>
                  <a:gd name="T71" fmla="*/ 794 h 1248"/>
                  <a:gd name="T72" fmla="*/ 227 w 908"/>
                  <a:gd name="T73" fmla="*/ 794 h 1248"/>
                  <a:gd name="T74" fmla="*/ 227 w 908"/>
                  <a:gd name="T75" fmla="*/ 681 h 1248"/>
                  <a:gd name="T76" fmla="*/ 341 w 908"/>
                  <a:gd name="T77" fmla="*/ 681 h 1248"/>
                  <a:gd name="T78" fmla="*/ 341 w 908"/>
                  <a:gd name="T79" fmla="*/ 624 h 1248"/>
                  <a:gd name="T80" fmla="*/ 454 w 908"/>
                  <a:gd name="T81" fmla="*/ 624 h 1248"/>
                  <a:gd name="T82" fmla="*/ 454 w 908"/>
                  <a:gd name="T83" fmla="*/ 567 h 1248"/>
                  <a:gd name="T84" fmla="*/ 397 w 908"/>
                  <a:gd name="T85" fmla="*/ 567 h 1248"/>
                  <a:gd name="T86" fmla="*/ 397 w 908"/>
                  <a:gd name="T87" fmla="*/ 397 h 1248"/>
                  <a:gd name="T88" fmla="*/ 397 w 908"/>
                  <a:gd name="T89" fmla="*/ 340 h 1248"/>
                  <a:gd name="T90" fmla="*/ 454 w 908"/>
                  <a:gd name="T91" fmla="*/ 340 h 1248"/>
                  <a:gd name="T92" fmla="*/ 454 w 908"/>
                  <a:gd name="T93" fmla="*/ 284 h 1248"/>
                  <a:gd name="T94" fmla="*/ 624 w 908"/>
                  <a:gd name="T95" fmla="*/ 284 h 1248"/>
                  <a:gd name="T96" fmla="*/ 624 w 908"/>
                  <a:gd name="T97" fmla="*/ 227 h 1248"/>
                  <a:gd name="T98" fmla="*/ 681 w 908"/>
                  <a:gd name="T99" fmla="*/ 227 h 1248"/>
                  <a:gd name="T100" fmla="*/ 681 w 908"/>
                  <a:gd name="T101" fmla="*/ 170 h 1248"/>
                  <a:gd name="T102" fmla="*/ 738 w 908"/>
                  <a:gd name="T103" fmla="*/ 170 h 1248"/>
                  <a:gd name="T104" fmla="*/ 738 w 908"/>
                  <a:gd name="T105" fmla="*/ 284 h 1248"/>
                  <a:gd name="T106" fmla="*/ 794 w 908"/>
                  <a:gd name="T107" fmla="*/ 284 h 1248"/>
                  <a:gd name="T108" fmla="*/ 794 w 908"/>
                  <a:gd name="T109" fmla="*/ 170 h 1248"/>
                  <a:gd name="T110" fmla="*/ 851 w 908"/>
                  <a:gd name="T111" fmla="*/ 170 h 1248"/>
                  <a:gd name="T112" fmla="*/ 851 w 908"/>
                  <a:gd name="T113" fmla="*/ 114 h 1248"/>
                  <a:gd name="T114" fmla="*/ 738 w 908"/>
                  <a:gd name="T115" fmla="*/ 114 h 1248"/>
                  <a:gd name="T116" fmla="*/ 738 w 908"/>
                  <a:gd name="T117" fmla="*/ 57 h 1248"/>
                  <a:gd name="T118" fmla="*/ 794 w 908"/>
                  <a:gd name="T119" fmla="*/ 57 h 1248"/>
                  <a:gd name="T120" fmla="*/ 794 w 908"/>
                  <a:gd name="T121" fmla="*/ 0 h 1248"/>
                  <a:gd name="T122" fmla="*/ 908 w 908"/>
                  <a:gd name="T123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08" h="1248">
                    <a:moveTo>
                      <a:pt x="908" y="0"/>
                    </a:moveTo>
                    <a:lnTo>
                      <a:pt x="908" y="284"/>
                    </a:lnTo>
                    <a:lnTo>
                      <a:pt x="851" y="284"/>
                    </a:lnTo>
                    <a:lnTo>
                      <a:pt x="851" y="397"/>
                    </a:lnTo>
                    <a:lnTo>
                      <a:pt x="738" y="397"/>
                    </a:lnTo>
                    <a:lnTo>
                      <a:pt x="738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567" y="851"/>
                    </a:lnTo>
                    <a:lnTo>
                      <a:pt x="567" y="907"/>
                    </a:lnTo>
                    <a:lnTo>
                      <a:pt x="511" y="907"/>
                    </a:lnTo>
                    <a:lnTo>
                      <a:pt x="511" y="1021"/>
                    </a:lnTo>
                    <a:lnTo>
                      <a:pt x="454" y="1021"/>
                    </a:lnTo>
                    <a:lnTo>
                      <a:pt x="454" y="1078"/>
                    </a:lnTo>
                    <a:lnTo>
                      <a:pt x="397" y="1078"/>
                    </a:lnTo>
                    <a:lnTo>
                      <a:pt x="397" y="1134"/>
                    </a:lnTo>
                    <a:lnTo>
                      <a:pt x="341" y="1134"/>
                    </a:lnTo>
                    <a:lnTo>
                      <a:pt x="341" y="1191"/>
                    </a:lnTo>
                    <a:lnTo>
                      <a:pt x="170" y="1191"/>
                    </a:lnTo>
                    <a:lnTo>
                      <a:pt x="170" y="1248"/>
                    </a:lnTo>
                    <a:lnTo>
                      <a:pt x="57" y="1248"/>
                    </a:lnTo>
                    <a:lnTo>
                      <a:pt x="57" y="1191"/>
                    </a:lnTo>
                    <a:lnTo>
                      <a:pt x="0" y="1191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227" y="1134"/>
                    </a:lnTo>
                    <a:lnTo>
                      <a:pt x="227" y="1078"/>
                    </a:lnTo>
                    <a:lnTo>
                      <a:pt x="170" y="1078"/>
                    </a:lnTo>
                    <a:lnTo>
                      <a:pt x="170" y="851"/>
                    </a:lnTo>
                    <a:lnTo>
                      <a:pt x="341" y="851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341" y="681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38" y="170"/>
                    </a:lnTo>
                    <a:lnTo>
                      <a:pt x="738" y="284"/>
                    </a:lnTo>
                    <a:lnTo>
                      <a:pt x="794" y="284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4"/>
                    </a:lnTo>
                    <a:lnTo>
                      <a:pt x="738" y="114"/>
                    </a:lnTo>
                    <a:lnTo>
                      <a:pt x="738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4202" y="813"/>
                <a:ext cx="340" cy="170"/>
              </a:xfrm>
              <a:custGeom>
                <a:avLst/>
                <a:gdLst>
                  <a:gd name="T0" fmla="*/ 0 w 340"/>
                  <a:gd name="T1" fmla="*/ 170 h 170"/>
                  <a:gd name="T2" fmla="*/ 0 w 340"/>
                  <a:gd name="T3" fmla="*/ 113 h 170"/>
                  <a:gd name="T4" fmla="*/ 57 w 340"/>
                  <a:gd name="T5" fmla="*/ 113 h 170"/>
                  <a:gd name="T6" fmla="*/ 57 w 340"/>
                  <a:gd name="T7" fmla="*/ 56 h 170"/>
                  <a:gd name="T8" fmla="*/ 114 w 340"/>
                  <a:gd name="T9" fmla="*/ 56 h 170"/>
                  <a:gd name="T10" fmla="*/ 114 w 340"/>
                  <a:gd name="T11" fmla="*/ 0 h 170"/>
                  <a:gd name="T12" fmla="*/ 227 w 340"/>
                  <a:gd name="T13" fmla="*/ 0 h 170"/>
                  <a:gd name="T14" fmla="*/ 227 w 340"/>
                  <a:gd name="T15" fmla="*/ 56 h 170"/>
                  <a:gd name="T16" fmla="*/ 284 w 340"/>
                  <a:gd name="T17" fmla="*/ 56 h 170"/>
                  <a:gd name="T18" fmla="*/ 284 w 340"/>
                  <a:gd name="T19" fmla="*/ 0 h 170"/>
                  <a:gd name="T20" fmla="*/ 340 w 340"/>
                  <a:gd name="T21" fmla="*/ 0 h 170"/>
                  <a:gd name="T22" fmla="*/ 340 w 340"/>
                  <a:gd name="T23" fmla="*/ 170 h 170"/>
                  <a:gd name="T24" fmla="*/ 170 w 340"/>
                  <a:gd name="T25" fmla="*/ 170 h 170"/>
                  <a:gd name="T26" fmla="*/ 170 w 340"/>
                  <a:gd name="T27" fmla="*/ 113 h 170"/>
                  <a:gd name="T28" fmla="*/ 114 w 340"/>
                  <a:gd name="T29" fmla="*/ 113 h 170"/>
                  <a:gd name="T30" fmla="*/ 114 w 340"/>
                  <a:gd name="T31" fmla="*/ 170 h 170"/>
                  <a:gd name="T32" fmla="*/ 0 w 340"/>
                  <a:gd name="T3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170">
                    <a:moveTo>
                      <a:pt x="0" y="17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2218" y="529"/>
                <a:ext cx="623" cy="851"/>
              </a:xfrm>
              <a:custGeom>
                <a:avLst/>
                <a:gdLst>
                  <a:gd name="T0" fmla="*/ 0 w 623"/>
                  <a:gd name="T1" fmla="*/ 624 h 851"/>
                  <a:gd name="T2" fmla="*/ 0 w 623"/>
                  <a:gd name="T3" fmla="*/ 454 h 851"/>
                  <a:gd name="T4" fmla="*/ 56 w 623"/>
                  <a:gd name="T5" fmla="*/ 454 h 851"/>
                  <a:gd name="T6" fmla="*/ 56 w 623"/>
                  <a:gd name="T7" fmla="*/ 340 h 851"/>
                  <a:gd name="T8" fmla="*/ 0 w 623"/>
                  <a:gd name="T9" fmla="*/ 340 h 851"/>
                  <a:gd name="T10" fmla="*/ 0 w 623"/>
                  <a:gd name="T11" fmla="*/ 284 h 851"/>
                  <a:gd name="T12" fmla="*/ 113 w 623"/>
                  <a:gd name="T13" fmla="*/ 284 h 851"/>
                  <a:gd name="T14" fmla="*/ 113 w 623"/>
                  <a:gd name="T15" fmla="*/ 340 h 851"/>
                  <a:gd name="T16" fmla="*/ 170 w 623"/>
                  <a:gd name="T17" fmla="*/ 340 h 851"/>
                  <a:gd name="T18" fmla="*/ 170 w 623"/>
                  <a:gd name="T19" fmla="*/ 284 h 851"/>
                  <a:gd name="T20" fmla="*/ 113 w 623"/>
                  <a:gd name="T21" fmla="*/ 284 h 851"/>
                  <a:gd name="T22" fmla="*/ 113 w 623"/>
                  <a:gd name="T23" fmla="*/ 114 h 851"/>
                  <a:gd name="T24" fmla="*/ 170 w 623"/>
                  <a:gd name="T25" fmla="*/ 114 h 851"/>
                  <a:gd name="T26" fmla="*/ 170 w 623"/>
                  <a:gd name="T27" fmla="*/ 57 h 851"/>
                  <a:gd name="T28" fmla="*/ 226 w 623"/>
                  <a:gd name="T29" fmla="*/ 57 h 851"/>
                  <a:gd name="T30" fmla="*/ 226 w 623"/>
                  <a:gd name="T31" fmla="*/ 0 h 851"/>
                  <a:gd name="T32" fmla="*/ 283 w 623"/>
                  <a:gd name="T33" fmla="*/ 0 h 851"/>
                  <a:gd name="T34" fmla="*/ 283 w 623"/>
                  <a:gd name="T35" fmla="*/ 57 h 851"/>
                  <a:gd name="T36" fmla="*/ 396 w 623"/>
                  <a:gd name="T37" fmla="*/ 57 h 851"/>
                  <a:gd name="T38" fmla="*/ 396 w 623"/>
                  <a:gd name="T39" fmla="*/ 114 h 851"/>
                  <a:gd name="T40" fmla="*/ 510 w 623"/>
                  <a:gd name="T41" fmla="*/ 114 h 851"/>
                  <a:gd name="T42" fmla="*/ 510 w 623"/>
                  <a:gd name="T43" fmla="*/ 284 h 851"/>
                  <a:gd name="T44" fmla="*/ 453 w 623"/>
                  <a:gd name="T45" fmla="*/ 284 h 851"/>
                  <a:gd name="T46" fmla="*/ 453 w 623"/>
                  <a:gd name="T47" fmla="*/ 340 h 851"/>
                  <a:gd name="T48" fmla="*/ 510 w 623"/>
                  <a:gd name="T49" fmla="*/ 340 h 851"/>
                  <a:gd name="T50" fmla="*/ 510 w 623"/>
                  <a:gd name="T51" fmla="*/ 397 h 851"/>
                  <a:gd name="T52" fmla="*/ 623 w 623"/>
                  <a:gd name="T53" fmla="*/ 397 h 851"/>
                  <a:gd name="T54" fmla="*/ 623 w 623"/>
                  <a:gd name="T55" fmla="*/ 454 h 851"/>
                  <a:gd name="T56" fmla="*/ 510 w 623"/>
                  <a:gd name="T57" fmla="*/ 454 h 851"/>
                  <a:gd name="T58" fmla="*/ 510 w 623"/>
                  <a:gd name="T59" fmla="*/ 510 h 851"/>
                  <a:gd name="T60" fmla="*/ 623 w 623"/>
                  <a:gd name="T61" fmla="*/ 510 h 851"/>
                  <a:gd name="T62" fmla="*/ 623 w 623"/>
                  <a:gd name="T63" fmla="*/ 681 h 851"/>
                  <a:gd name="T64" fmla="*/ 396 w 623"/>
                  <a:gd name="T65" fmla="*/ 681 h 851"/>
                  <a:gd name="T66" fmla="*/ 396 w 623"/>
                  <a:gd name="T67" fmla="*/ 737 h 851"/>
                  <a:gd name="T68" fmla="*/ 340 w 623"/>
                  <a:gd name="T69" fmla="*/ 737 h 851"/>
                  <a:gd name="T70" fmla="*/ 340 w 623"/>
                  <a:gd name="T71" fmla="*/ 851 h 851"/>
                  <a:gd name="T72" fmla="*/ 226 w 623"/>
                  <a:gd name="T73" fmla="*/ 851 h 851"/>
                  <a:gd name="T74" fmla="*/ 226 w 623"/>
                  <a:gd name="T75" fmla="*/ 794 h 851"/>
                  <a:gd name="T76" fmla="*/ 170 w 623"/>
                  <a:gd name="T77" fmla="*/ 794 h 851"/>
                  <a:gd name="T78" fmla="*/ 170 w 623"/>
                  <a:gd name="T79" fmla="*/ 737 h 851"/>
                  <a:gd name="T80" fmla="*/ 113 w 623"/>
                  <a:gd name="T81" fmla="*/ 737 h 851"/>
                  <a:gd name="T82" fmla="*/ 113 w 623"/>
                  <a:gd name="T83" fmla="*/ 624 h 851"/>
                  <a:gd name="T84" fmla="*/ 56 w 623"/>
                  <a:gd name="T85" fmla="*/ 624 h 851"/>
                  <a:gd name="T86" fmla="*/ 0 w 623"/>
                  <a:gd name="T87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23" h="851">
                    <a:moveTo>
                      <a:pt x="0" y="624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96" y="57"/>
                    </a:lnTo>
                    <a:lnTo>
                      <a:pt x="396" y="114"/>
                    </a:lnTo>
                    <a:lnTo>
                      <a:pt x="510" y="114"/>
                    </a:lnTo>
                    <a:lnTo>
                      <a:pt x="510" y="284"/>
                    </a:lnTo>
                    <a:lnTo>
                      <a:pt x="453" y="284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623" y="397"/>
                    </a:lnTo>
                    <a:lnTo>
                      <a:pt x="623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623" y="510"/>
                    </a:lnTo>
                    <a:lnTo>
                      <a:pt x="623" y="681"/>
                    </a:lnTo>
                    <a:lnTo>
                      <a:pt x="396" y="681"/>
                    </a:lnTo>
                    <a:lnTo>
                      <a:pt x="396" y="737"/>
                    </a:lnTo>
                    <a:lnTo>
                      <a:pt x="340" y="737"/>
                    </a:lnTo>
                    <a:lnTo>
                      <a:pt x="340" y="851"/>
                    </a:lnTo>
                    <a:lnTo>
                      <a:pt x="226" y="851"/>
                    </a:lnTo>
                    <a:lnTo>
                      <a:pt x="226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104" y="1153"/>
                <a:ext cx="114" cy="113"/>
              </a:xfrm>
              <a:custGeom>
                <a:avLst/>
                <a:gdLst>
                  <a:gd name="T0" fmla="*/ 114 w 114"/>
                  <a:gd name="T1" fmla="*/ 0 h 113"/>
                  <a:gd name="T2" fmla="*/ 0 w 114"/>
                  <a:gd name="T3" fmla="*/ 0 h 113"/>
                  <a:gd name="T4" fmla="*/ 0 w 114"/>
                  <a:gd name="T5" fmla="*/ 57 h 113"/>
                  <a:gd name="T6" fmla="*/ 57 w 114"/>
                  <a:gd name="T7" fmla="*/ 57 h 113"/>
                  <a:gd name="T8" fmla="*/ 57 w 114"/>
                  <a:gd name="T9" fmla="*/ 113 h 113"/>
                  <a:gd name="T10" fmla="*/ 114 w 114"/>
                  <a:gd name="T11" fmla="*/ 113 h 113"/>
                  <a:gd name="T12" fmla="*/ 114 w 114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5450" y="1266"/>
                <a:ext cx="283" cy="284"/>
              </a:xfrm>
              <a:custGeom>
                <a:avLst/>
                <a:gdLst>
                  <a:gd name="T0" fmla="*/ 56 w 283"/>
                  <a:gd name="T1" fmla="*/ 284 h 284"/>
                  <a:gd name="T2" fmla="*/ 56 w 283"/>
                  <a:gd name="T3" fmla="*/ 57 h 284"/>
                  <a:gd name="T4" fmla="*/ 0 w 283"/>
                  <a:gd name="T5" fmla="*/ 57 h 284"/>
                  <a:gd name="T6" fmla="*/ 0 w 283"/>
                  <a:gd name="T7" fmla="*/ 0 h 284"/>
                  <a:gd name="T8" fmla="*/ 170 w 283"/>
                  <a:gd name="T9" fmla="*/ 0 h 284"/>
                  <a:gd name="T10" fmla="*/ 170 w 283"/>
                  <a:gd name="T11" fmla="*/ 114 h 284"/>
                  <a:gd name="T12" fmla="*/ 283 w 283"/>
                  <a:gd name="T13" fmla="*/ 114 h 284"/>
                  <a:gd name="T14" fmla="*/ 283 w 283"/>
                  <a:gd name="T15" fmla="*/ 227 h 284"/>
                  <a:gd name="T16" fmla="*/ 170 w 283"/>
                  <a:gd name="T17" fmla="*/ 227 h 284"/>
                  <a:gd name="T18" fmla="*/ 170 w 283"/>
                  <a:gd name="T19" fmla="*/ 284 h 284"/>
                  <a:gd name="T20" fmla="*/ 56 w 283"/>
                  <a:gd name="T21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84">
                    <a:moveTo>
                      <a:pt x="56" y="284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5109" y="983"/>
                <a:ext cx="341" cy="340"/>
              </a:xfrm>
              <a:custGeom>
                <a:avLst/>
                <a:gdLst>
                  <a:gd name="T0" fmla="*/ 170 w 341"/>
                  <a:gd name="T1" fmla="*/ 340 h 340"/>
                  <a:gd name="T2" fmla="*/ 57 w 341"/>
                  <a:gd name="T3" fmla="*/ 340 h 340"/>
                  <a:gd name="T4" fmla="*/ 57 w 341"/>
                  <a:gd name="T5" fmla="*/ 283 h 340"/>
                  <a:gd name="T6" fmla="*/ 0 w 341"/>
                  <a:gd name="T7" fmla="*/ 283 h 340"/>
                  <a:gd name="T8" fmla="*/ 0 w 341"/>
                  <a:gd name="T9" fmla="*/ 227 h 340"/>
                  <a:gd name="T10" fmla="*/ 114 w 341"/>
                  <a:gd name="T11" fmla="*/ 227 h 340"/>
                  <a:gd name="T12" fmla="*/ 114 w 341"/>
                  <a:gd name="T13" fmla="*/ 56 h 340"/>
                  <a:gd name="T14" fmla="*/ 170 w 341"/>
                  <a:gd name="T15" fmla="*/ 56 h 340"/>
                  <a:gd name="T16" fmla="*/ 170 w 341"/>
                  <a:gd name="T17" fmla="*/ 0 h 340"/>
                  <a:gd name="T18" fmla="*/ 227 w 341"/>
                  <a:gd name="T19" fmla="*/ 0 h 340"/>
                  <a:gd name="T20" fmla="*/ 227 w 341"/>
                  <a:gd name="T21" fmla="*/ 113 h 340"/>
                  <a:gd name="T22" fmla="*/ 284 w 341"/>
                  <a:gd name="T23" fmla="*/ 113 h 340"/>
                  <a:gd name="T24" fmla="*/ 284 w 341"/>
                  <a:gd name="T25" fmla="*/ 170 h 340"/>
                  <a:gd name="T26" fmla="*/ 341 w 341"/>
                  <a:gd name="T27" fmla="*/ 170 h 340"/>
                  <a:gd name="T28" fmla="*/ 341 w 341"/>
                  <a:gd name="T29" fmla="*/ 227 h 340"/>
                  <a:gd name="T30" fmla="*/ 227 w 341"/>
                  <a:gd name="T31" fmla="*/ 227 h 340"/>
                  <a:gd name="T32" fmla="*/ 227 w 341"/>
                  <a:gd name="T33" fmla="*/ 283 h 340"/>
                  <a:gd name="T34" fmla="*/ 170 w 341"/>
                  <a:gd name="T35" fmla="*/ 283 h 340"/>
                  <a:gd name="T36" fmla="*/ 170 w 341"/>
                  <a:gd name="T3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1" h="340">
                    <a:moveTo>
                      <a:pt x="170" y="340"/>
                    </a:move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7" name="Rectangle 953"/>
              <p:cNvSpPr>
                <a:spLocks noChangeArrowheads="1"/>
              </p:cNvSpPr>
              <p:nvPr/>
            </p:nvSpPr>
            <p:spPr bwMode="auto">
              <a:xfrm>
                <a:off x="5109" y="1039"/>
                <a:ext cx="57" cy="5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4486" y="1323"/>
                <a:ext cx="964" cy="680"/>
              </a:xfrm>
              <a:custGeom>
                <a:avLst/>
                <a:gdLst>
                  <a:gd name="T0" fmla="*/ 907 w 964"/>
                  <a:gd name="T1" fmla="*/ 680 h 680"/>
                  <a:gd name="T2" fmla="*/ 850 w 964"/>
                  <a:gd name="T3" fmla="*/ 680 h 680"/>
                  <a:gd name="T4" fmla="*/ 850 w 964"/>
                  <a:gd name="T5" fmla="*/ 624 h 680"/>
                  <a:gd name="T6" fmla="*/ 680 w 964"/>
                  <a:gd name="T7" fmla="*/ 624 h 680"/>
                  <a:gd name="T8" fmla="*/ 680 w 964"/>
                  <a:gd name="T9" fmla="*/ 567 h 680"/>
                  <a:gd name="T10" fmla="*/ 623 w 964"/>
                  <a:gd name="T11" fmla="*/ 567 h 680"/>
                  <a:gd name="T12" fmla="*/ 623 w 964"/>
                  <a:gd name="T13" fmla="*/ 454 h 680"/>
                  <a:gd name="T14" fmla="*/ 453 w 964"/>
                  <a:gd name="T15" fmla="*/ 454 h 680"/>
                  <a:gd name="T16" fmla="*/ 453 w 964"/>
                  <a:gd name="T17" fmla="*/ 397 h 680"/>
                  <a:gd name="T18" fmla="*/ 340 w 964"/>
                  <a:gd name="T19" fmla="*/ 397 h 680"/>
                  <a:gd name="T20" fmla="*/ 340 w 964"/>
                  <a:gd name="T21" fmla="*/ 340 h 680"/>
                  <a:gd name="T22" fmla="*/ 226 w 964"/>
                  <a:gd name="T23" fmla="*/ 340 h 680"/>
                  <a:gd name="T24" fmla="*/ 226 w 964"/>
                  <a:gd name="T25" fmla="*/ 397 h 680"/>
                  <a:gd name="T26" fmla="*/ 170 w 964"/>
                  <a:gd name="T27" fmla="*/ 397 h 680"/>
                  <a:gd name="T28" fmla="*/ 170 w 964"/>
                  <a:gd name="T29" fmla="*/ 454 h 680"/>
                  <a:gd name="T30" fmla="*/ 170 w 964"/>
                  <a:gd name="T31" fmla="*/ 510 h 680"/>
                  <a:gd name="T32" fmla="*/ 56 w 964"/>
                  <a:gd name="T33" fmla="*/ 510 h 680"/>
                  <a:gd name="T34" fmla="*/ 56 w 964"/>
                  <a:gd name="T35" fmla="*/ 454 h 680"/>
                  <a:gd name="T36" fmla="*/ 0 w 964"/>
                  <a:gd name="T37" fmla="*/ 454 h 680"/>
                  <a:gd name="T38" fmla="*/ 0 w 964"/>
                  <a:gd name="T39" fmla="*/ 340 h 680"/>
                  <a:gd name="T40" fmla="*/ 56 w 964"/>
                  <a:gd name="T41" fmla="*/ 340 h 680"/>
                  <a:gd name="T42" fmla="*/ 56 w 964"/>
                  <a:gd name="T43" fmla="*/ 113 h 680"/>
                  <a:gd name="T44" fmla="*/ 170 w 964"/>
                  <a:gd name="T45" fmla="*/ 113 h 680"/>
                  <a:gd name="T46" fmla="*/ 170 w 964"/>
                  <a:gd name="T47" fmla="*/ 170 h 680"/>
                  <a:gd name="T48" fmla="*/ 226 w 964"/>
                  <a:gd name="T49" fmla="*/ 170 h 680"/>
                  <a:gd name="T50" fmla="*/ 226 w 964"/>
                  <a:gd name="T51" fmla="*/ 227 h 680"/>
                  <a:gd name="T52" fmla="*/ 283 w 964"/>
                  <a:gd name="T53" fmla="*/ 227 h 680"/>
                  <a:gd name="T54" fmla="*/ 283 w 964"/>
                  <a:gd name="T55" fmla="*/ 170 h 680"/>
                  <a:gd name="T56" fmla="*/ 340 w 964"/>
                  <a:gd name="T57" fmla="*/ 170 h 680"/>
                  <a:gd name="T58" fmla="*/ 340 w 964"/>
                  <a:gd name="T59" fmla="*/ 113 h 680"/>
                  <a:gd name="T60" fmla="*/ 397 w 964"/>
                  <a:gd name="T61" fmla="*/ 113 h 680"/>
                  <a:gd name="T62" fmla="*/ 397 w 964"/>
                  <a:gd name="T63" fmla="*/ 0 h 680"/>
                  <a:gd name="T64" fmla="*/ 453 w 964"/>
                  <a:gd name="T65" fmla="*/ 0 h 680"/>
                  <a:gd name="T66" fmla="*/ 453 w 964"/>
                  <a:gd name="T67" fmla="*/ 57 h 680"/>
                  <a:gd name="T68" fmla="*/ 510 w 964"/>
                  <a:gd name="T69" fmla="*/ 57 h 680"/>
                  <a:gd name="T70" fmla="*/ 510 w 964"/>
                  <a:gd name="T71" fmla="*/ 113 h 680"/>
                  <a:gd name="T72" fmla="*/ 453 w 964"/>
                  <a:gd name="T73" fmla="*/ 113 h 680"/>
                  <a:gd name="T74" fmla="*/ 453 w 964"/>
                  <a:gd name="T75" fmla="*/ 227 h 680"/>
                  <a:gd name="T76" fmla="*/ 567 w 964"/>
                  <a:gd name="T77" fmla="*/ 227 h 680"/>
                  <a:gd name="T78" fmla="*/ 567 w 964"/>
                  <a:gd name="T79" fmla="*/ 283 h 680"/>
                  <a:gd name="T80" fmla="*/ 680 w 964"/>
                  <a:gd name="T81" fmla="*/ 283 h 680"/>
                  <a:gd name="T82" fmla="*/ 680 w 964"/>
                  <a:gd name="T83" fmla="*/ 227 h 680"/>
                  <a:gd name="T84" fmla="*/ 737 w 964"/>
                  <a:gd name="T85" fmla="*/ 227 h 680"/>
                  <a:gd name="T86" fmla="*/ 737 w 964"/>
                  <a:gd name="T87" fmla="*/ 170 h 680"/>
                  <a:gd name="T88" fmla="*/ 793 w 964"/>
                  <a:gd name="T89" fmla="*/ 170 h 680"/>
                  <a:gd name="T90" fmla="*/ 793 w 964"/>
                  <a:gd name="T91" fmla="*/ 227 h 680"/>
                  <a:gd name="T92" fmla="*/ 850 w 964"/>
                  <a:gd name="T93" fmla="*/ 227 h 680"/>
                  <a:gd name="T94" fmla="*/ 850 w 964"/>
                  <a:gd name="T95" fmla="*/ 170 h 680"/>
                  <a:gd name="T96" fmla="*/ 964 w 964"/>
                  <a:gd name="T97" fmla="*/ 170 h 680"/>
                  <a:gd name="T98" fmla="*/ 964 w 964"/>
                  <a:gd name="T99" fmla="*/ 340 h 680"/>
                  <a:gd name="T100" fmla="*/ 907 w 964"/>
                  <a:gd name="T101" fmla="*/ 340 h 680"/>
                  <a:gd name="T102" fmla="*/ 907 w 964"/>
                  <a:gd name="T103" fmla="*/ 397 h 680"/>
                  <a:gd name="T104" fmla="*/ 850 w 964"/>
                  <a:gd name="T105" fmla="*/ 397 h 680"/>
                  <a:gd name="T106" fmla="*/ 850 w 964"/>
                  <a:gd name="T107" fmla="*/ 567 h 680"/>
                  <a:gd name="T108" fmla="*/ 907 w 964"/>
                  <a:gd name="T109" fmla="*/ 567 h 680"/>
                  <a:gd name="T110" fmla="*/ 907 w 964"/>
                  <a:gd name="T11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4" h="680">
                    <a:moveTo>
                      <a:pt x="907" y="680"/>
                    </a:moveTo>
                    <a:lnTo>
                      <a:pt x="850" y="680"/>
                    </a:lnTo>
                    <a:lnTo>
                      <a:pt x="850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3" y="567"/>
                    </a:lnTo>
                    <a:lnTo>
                      <a:pt x="623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680" y="283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793" y="170"/>
                    </a:lnTo>
                    <a:lnTo>
                      <a:pt x="793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964" y="170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850" y="397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5676" y="2514"/>
                <a:ext cx="454" cy="283"/>
              </a:xfrm>
              <a:custGeom>
                <a:avLst/>
                <a:gdLst>
                  <a:gd name="T0" fmla="*/ 0 w 454"/>
                  <a:gd name="T1" fmla="*/ 283 h 283"/>
                  <a:gd name="T2" fmla="*/ 454 w 454"/>
                  <a:gd name="T3" fmla="*/ 283 h 283"/>
                  <a:gd name="T4" fmla="*/ 454 w 454"/>
                  <a:gd name="T5" fmla="*/ 113 h 283"/>
                  <a:gd name="T6" fmla="*/ 397 w 454"/>
                  <a:gd name="T7" fmla="*/ 113 h 283"/>
                  <a:gd name="T8" fmla="*/ 397 w 454"/>
                  <a:gd name="T9" fmla="*/ 0 h 283"/>
                  <a:gd name="T10" fmla="*/ 57 w 454"/>
                  <a:gd name="T11" fmla="*/ 0 h 283"/>
                  <a:gd name="T12" fmla="*/ 57 w 454"/>
                  <a:gd name="T13" fmla="*/ 56 h 283"/>
                  <a:gd name="T14" fmla="*/ 0 w 454"/>
                  <a:gd name="T15" fmla="*/ 56 h 283"/>
                  <a:gd name="T16" fmla="*/ 0 w 454"/>
                  <a:gd name="T1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83">
                    <a:moveTo>
                      <a:pt x="0" y="283"/>
                    </a:moveTo>
                    <a:lnTo>
                      <a:pt x="454" y="283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4372" y="2967"/>
                <a:ext cx="454" cy="341"/>
              </a:xfrm>
              <a:custGeom>
                <a:avLst/>
                <a:gdLst>
                  <a:gd name="T0" fmla="*/ 454 w 454"/>
                  <a:gd name="T1" fmla="*/ 0 h 341"/>
                  <a:gd name="T2" fmla="*/ 284 w 454"/>
                  <a:gd name="T3" fmla="*/ 0 h 341"/>
                  <a:gd name="T4" fmla="*/ 284 w 454"/>
                  <a:gd name="T5" fmla="*/ 57 h 341"/>
                  <a:gd name="T6" fmla="*/ 227 w 454"/>
                  <a:gd name="T7" fmla="*/ 57 h 341"/>
                  <a:gd name="T8" fmla="*/ 227 w 454"/>
                  <a:gd name="T9" fmla="*/ 170 h 341"/>
                  <a:gd name="T10" fmla="*/ 114 w 454"/>
                  <a:gd name="T11" fmla="*/ 170 h 341"/>
                  <a:gd name="T12" fmla="*/ 114 w 454"/>
                  <a:gd name="T13" fmla="*/ 284 h 341"/>
                  <a:gd name="T14" fmla="*/ 0 w 454"/>
                  <a:gd name="T15" fmla="*/ 284 h 341"/>
                  <a:gd name="T16" fmla="*/ 0 w 454"/>
                  <a:gd name="T17" fmla="*/ 341 h 341"/>
                  <a:gd name="T18" fmla="*/ 227 w 454"/>
                  <a:gd name="T19" fmla="*/ 341 h 341"/>
                  <a:gd name="T20" fmla="*/ 227 w 454"/>
                  <a:gd name="T21" fmla="*/ 227 h 341"/>
                  <a:gd name="T22" fmla="*/ 340 w 454"/>
                  <a:gd name="T23" fmla="*/ 227 h 341"/>
                  <a:gd name="T24" fmla="*/ 340 w 454"/>
                  <a:gd name="T25" fmla="*/ 170 h 341"/>
                  <a:gd name="T26" fmla="*/ 454 w 454"/>
                  <a:gd name="T27" fmla="*/ 170 h 341"/>
                  <a:gd name="T28" fmla="*/ 454 w 454"/>
                  <a:gd name="T29" fmla="*/ 114 h 341"/>
                  <a:gd name="T30" fmla="*/ 397 w 454"/>
                  <a:gd name="T31" fmla="*/ 114 h 341"/>
                  <a:gd name="T32" fmla="*/ 397 w 454"/>
                  <a:gd name="T33" fmla="*/ 57 h 341"/>
                  <a:gd name="T34" fmla="*/ 454 w 454"/>
                  <a:gd name="T35" fmla="*/ 57 h 341"/>
                  <a:gd name="T36" fmla="*/ 454 w 454"/>
                  <a:gd name="T37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341">
                    <a:moveTo>
                      <a:pt x="454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84"/>
                    </a:lnTo>
                    <a:lnTo>
                      <a:pt x="0" y="284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5506" y="2797"/>
                <a:ext cx="511" cy="340"/>
              </a:xfrm>
              <a:custGeom>
                <a:avLst/>
                <a:gdLst>
                  <a:gd name="T0" fmla="*/ 511 w 511"/>
                  <a:gd name="T1" fmla="*/ 0 h 340"/>
                  <a:gd name="T2" fmla="*/ 511 w 511"/>
                  <a:gd name="T3" fmla="*/ 114 h 340"/>
                  <a:gd name="T4" fmla="*/ 454 w 511"/>
                  <a:gd name="T5" fmla="*/ 114 h 340"/>
                  <a:gd name="T6" fmla="*/ 454 w 511"/>
                  <a:gd name="T7" fmla="*/ 170 h 340"/>
                  <a:gd name="T8" fmla="*/ 284 w 511"/>
                  <a:gd name="T9" fmla="*/ 170 h 340"/>
                  <a:gd name="T10" fmla="*/ 284 w 511"/>
                  <a:gd name="T11" fmla="*/ 227 h 340"/>
                  <a:gd name="T12" fmla="*/ 170 w 511"/>
                  <a:gd name="T13" fmla="*/ 227 h 340"/>
                  <a:gd name="T14" fmla="*/ 170 w 511"/>
                  <a:gd name="T15" fmla="*/ 284 h 340"/>
                  <a:gd name="T16" fmla="*/ 114 w 511"/>
                  <a:gd name="T17" fmla="*/ 284 h 340"/>
                  <a:gd name="T18" fmla="*/ 114 w 511"/>
                  <a:gd name="T19" fmla="*/ 340 h 340"/>
                  <a:gd name="T20" fmla="*/ 57 w 511"/>
                  <a:gd name="T21" fmla="*/ 340 h 340"/>
                  <a:gd name="T22" fmla="*/ 57 w 511"/>
                  <a:gd name="T23" fmla="*/ 227 h 340"/>
                  <a:gd name="T24" fmla="*/ 0 w 511"/>
                  <a:gd name="T25" fmla="*/ 227 h 340"/>
                  <a:gd name="T26" fmla="*/ 0 w 511"/>
                  <a:gd name="T27" fmla="*/ 170 h 340"/>
                  <a:gd name="T28" fmla="*/ 114 w 511"/>
                  <a:gd name="T29" fmla="*/ 170 h 340"/>
                  <a:gd name="T30" fmla="*/ 114 w 511"/>
                  <a:gd name="T31" fmla="*/ 114 h 340"/>
                  <a:gd name="T32" fmla="*/ 170 w 511"/>
                  <a:gd name="T33" fmla="*/ 114 h 340"/>
                  <a:gd name="T34" fmla="*/ 170 w 511"/>
                  <a:gd name="T35" fmla="*/ 0 h 340"/>
                  <a:gd name="T36" fmla="*/ 511 w 511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340">
                    <a:moveTo>
                      <a:pt x="511" y="0"/>
                    </a:move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5790" y="2911"/>
                <a:ext cx="680" cy="510"/>
              </a:xfrm>
              <a:custGeom>
                <a:avLst/>
                <a:gdLst>
                  <a:gd name="T0" fmla="*/ 0 w 680"/>
                  <a:gd name="T1" fmla="*/ 113 h 510"/>
                  <a:gd name="T2" fmla="*/ 0 w 680"/>
                  <a:gd name="T3" fmla="*/ 56 h 510"/>
                  <a:gd name="T4" fmla="*/ 170 w 680"/>
                  <a:gd name="T5" fmla="*/ 56 h 510"/>
                  <a:gd name="T6" fmla="*/ 170 w 680"/>
                  <a:gd name="T7" fmla="*/ 0 h 510"/>
                  <a:gd name="T8" fmla="*/ 227 w 680"/>
                  <a:gd name="T9" fmla="*/ 0 h 510"/>
                  <a:gd name="T10" fmla="*/ 283 w 680"/>
                  <a:gd name="T11" fmla="*/ 0 h 510"/>
                  <a:gd name="T12" fmla="*/ 283 w 680"/>
                  <a:gd name="T13" fmla="*/ 56 h 510"/>
                  <a:gd name="T14" fmla="*/ 397 w 680"/>
                  <a:gd name="T15" fmla="*/ 56 h 510"/>
                  <a:gd name="T16" fmla="*/ 397 w 680"/>
                  <a:gd name="T17" fmla="*/ 113 h 510"/>
                  <a:gd name="T18" fmla="*/ 453 w 680"/>
                  <a:gd name="T19" fmla="*/ 113 h 510"/>
                  <a:gd name="T20" fmla="*/ 453 w 680"/>
                  <a:gd name="T21" fmla="*/ 170 h 510"/>
                  <a:gd name="T22" fmla="*/ 510 w 680"/>
                  <a:gd name="T23" fmla="*/ 170 h 510"/>
                  <a:gd name="T24" fmla="*/ 510 w 680"/>
                  <a:gd name="T25" fmla="*/ 283 h 510"/>
                  <a:gd name="T26" fmla="*/ 623 w 680"/>
                  <a:gd name="T27" fmla="*/ 283 h 510"/>
                  <a:gd name="T28" fmla="*/ 623 w 680"/>
                  <a:gd name="T29" fmla="*/ 340 h 510"/>
                  <a:gd name="T30" fmla="*/ 680 w 680"/>
                  <a:gd name="T31" fmla="*/ 340 h 510"/>
                  <a:gd name="T32" fmla="*/ 680 w 680"/>
                  <a:gd name="T33" fmla="*/ 397 h 510"/>
                  <a:gd name="T34" fmla="*/ 623 w 680"/>
                  <a:gd name="T35" fmla="*/ 397 h 510"/>
                  <a:gd name="T36" fmla="*/ 623 w 680"/>
                  <a:gd name="T37" fmla="*/ 453 h 510"/>
                  <a:gd name="T38" fmla="*/ 453 w 680"/>
                  <a:gd name="T39" fmla="*/ 453 h 510"/>
                  <a:gd name="T40" fmla="*/ 453 w 680"/>
                  <a:gd name="T41" fmla="*/ 510 h 510"/>
                  <a:gd name="T42" fmla="*/ 340 w 680"/>
                  <a:gd name="T43" fmla="*/ 510 h 510"/>
                  <a:gd name="T44" fmla="*/ 340 w 680"/>
                  <a:gd name="T45" fmla="*/ 453 h 510"/>
                  <a:gd name="T46" fmla="*/ 283 w 680"/>
                  <a:gd name="T47" fmla="*/ 453 h 510"/>
                  <a:gd name="T48" fmla="*/ 283 w 680"/>
                  <a:gd name="T49" fmla="*/ 283 h 510"/>
                  <a:gd name="T50" fmla="*/ 227 w 680"/>
                  <a:gd name="T51" fmla="*/ 283 h 510"/>
                  <a:gd name="T52" fmla="*/ 170 w 680"/>
                  <a:gd name="T53" fmla="*/ 283 h 510"/>
                  <a:gd name="T54" fmla="*/ 170 w 680"/>
                  <a:gd name="T55" fmla="*/ 226 h 510"/>
                  <a:gd name="T56" fmla="*/ 113 w 680"/>
                  <a:gd name="T57" fmla="*/ 226 h 510"/>
                  <a:gd name="T58" fmla="*/ 113 w 680"/>
                  <a:gd name="T59" fmla="*/ 170 h 510"/>
                  <a:gd name="T60" fmla="*/ 56 w 680"/>
                  <a:gd name="T61" fmla="*/ 170 h 510"/>
                  <a:gd name="T62" fmla="*/ 56 w 680"/>
                  <a:gd name="T63" fmla="*/ 113 h 510"/>
                  <a:gd name="T64" fmla="*/ 0 w 680"/>
                  <a:gd name="T65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0" h="510">
                    <a:moveTo>
                      <a:pt x="0" y="113"/>
                    </a:moveTo>
                    <a:lnTo>
                      <a:pt x="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283"/>
                    </a:lnTo>
                    <a:lnTo>
                      <a:pt x="623" y="283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453"/>
                    </a:lnTo>
                    <a:lnTo>
                      <a:pt x="453" y="453"/>
                    </a:lnTo>
                    <a:lnTo>
                      <a:pt x="453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5903" y="3648"/>
                <a:ext cx="114" cy="170"/>
              </a:xfrm>
              <a:custGeom>
                <a:avLst/>
                <a:gdLst>
                  <a:gd name="T0" fmla="*/ 0 w 114"/>
                  <a:gd name="T1" fmla="*/ 0 h 170"/>
                  <a:gd name="T2" fmla="*/ 0 w 114"/>
                  <a:gd name="T3" fmla="*/ 170 h 170"/>
                  <a:gd name="T4" fmla="*/ 114 w 114"/>
                  <a:gd name="T5" fmla="*/ 170 h 170"/>
                  <a:gd name="T6" fmla="*/ 114 w 114"/>
                  <a:gd name="T7" fmla="*/ 113 h 170"/>
                  <a:gd name="T8" fmla="*/ 57 w 114"/>
                  <a:gd name="T9" fmla="*/ 113 h 170"/>
                  <a:gd name="T10" fmla="*/ 57 w 114"/>
                  <a:gd name="T11" fmla="*/ 0 h 170"/>
                  <a:gd name="T12" fmla="*/ 0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676" y="3875"/>
                <a:ext cx="284" cy="453"/>
              </a:xfrm>
              <a:custGeom>
                <a:avLst/>
                <a:gdLst>
                  <a:gd name="T0" fmla="*/ 114 w 284"/>
                  <a:gd name="T1" fmla="*/ 0 h 453"/>
                  <a:gd name="T2" fmla="*/ 114 w 284"/>
                  <a:gd name="T3" fmla="*/ 113 h 453"/>
                  <a:gd name="T4" fmla="*/ 57 w 284"/>
                  <a:gd name="T5" fmla="*/ 113 h 453"/>
                  <a:gd name="T6" fmla="*/ 57 w 284"/>
                  <a:gd name="T7" fmla="*/ 340 h 453"/>
                  <a:gd name="T8" fmla="*/ 0 w 284"/>
                  <a:gd name="T9" fmla="*/ 340 h 453"/>
                  <a:gd name="T10" fmla="*/ 0 w 284"/>
                  <a:gd name="T11" fmla="*/ 453 h 453"/>
                  <a:gd name="T12" fmla="*/ 57 w 284"/>
                  <a:gd name="T13" fmla="*/ 453 h 453"/>
                  <a:gd name="T14" fmla="*/ 57 w 284"/>
                  <a:gd name="T15" fmla="*/ 396 h 453"/>
                  <a:gd name="T16" fmla="*/ 284 w 284"/>
                  <a:gd name="T17" fmla="*/ 396 h 453"/>
                  <a:gd name="T18" fmla="*/ 284 w 284"/>
                  <a:gd name="T19" fmla="*/ 226 h 453"/>
                  <a:gd name="T20" fmla="*/ 227 w 284"/>
                  <a:gd name="T21" fmla="*/ 226 h 453"/>
                  <a:gd name="T22" fmla="*/ 227 w 284"/>
                  <a:gd name="T23" fmla="*/ 170 h 453"/>
                  <a:gd name="T24" fmla="*/ 170 w 284"/>
                  <a:gd name="T25" fmla="*/ 170 h 453"/>
                  <a:gd name="T26" fmla="*/ 170 w 284"/>
                  <a:gd name="T27" fmla="*/ 0 h 453"/>
                  <a:gd name="T28" fmla="*/ 114 w 284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53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284" y="396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5450" y="3988"/>
                <a:ext cx="283" cy="283"/>
              </a:xfrm>
              <a:custGeom>
                <a:avLst/>
                <a:gdLst>
                  <a:gd name="T0" fmla="*/ 226 w 283"/>
                  <a:gd name="T1" fmla="*/ 283 h 283"/>
                  <a:gd name="T2" fmla="*/ 170 w 283"/>
                  <a:gd name="T3" fmla="*/ 283 h 283"/>
                  <a:gd name="T4" fmla="*/ 170 w 283"/>
                  <a:gd name="T5" fmla="*/ 227 h 283"/>
                  <a:gd name="T6" fmla="*/ 113 w 283"/>
                  <a:gd name="T7" fmla="*/ 227 h 283"/>
                  <a:gd name="T8" fmla="*/ 113 w 283"/>
                  <a:gd name="T9" fmla="*/ 170 h 283"/>
                  <a:gd name="T10" fmla="*/ 56 w 283"/>
                  <a:gd name="T11" fmla="*/ 170 h 283"/>
                  <a:gd name="T12" fmla="*/ 56 w 283"/>
                  <a:gd name="T13" fmla="*/ 113 h 283"/>
                  <a:gd name="T14" fmla="*/ 0 w 283"/>
                  <a:gd name="T15" fmla="*/ 113 h 283"/>
                  <a:gd name="T16" fmla="*/ 0 w 283"/>
                  <a:gd name="T17" fmla="*/ 0 h 283"/>
                  <a:gd name="T18" fmla="*/ 170 w 283"/>
                  <a:gd name="T19" fmla="*/ 0 h 283"/>
                  <a:gd name="T20" fmla="*/ 170 w 283"/>
                  <a:gd name="T21" fmla="*/ 113 h 283"/>
                  <a:gd name="T22" fmla="*/ 226 w 283"/>
                  <a:gd name="T23" fmla="*/ 113 h 283"/>
                  <a:gd name="T24" fmla="*/ 226 w 283"/>
                  <a:gd name="T25" fmla="*/ 0 h 283"/>
                  <a:gd name="T26" fmla="*/ 283 w 283"/>
                  <a:gd name="T27" fmla="*/ 0 h 283"/>
                  <a:gd name="T28" fmla="*/ 283 w 283"/>
                  <a:gd name="T29" fmla="*/ 227 h 283"/>
                  <a:gd name="T30" fmla="*/ 226 w 283"/>
                  <a:gd name="T31" fmla="*/ 227 h 283"/>
                  <a:gd name="T32" fmla="*/ 226 w 283"/>
                  <a:gd name="T3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283">
                    <a:moveTo>
                      <a:pt x="226" y="283"/>
                    </a:moveTo>
                    <a:lnTo>
                      <a:pt x="170" y="283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226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5336" y="5462"/>
                <a:ext cx="114" cy="114"/>
              </a:xfrm>
              <a:custGeom>
                <a:avLst/>
                <a:gdLst>
                  <a:gd name="T0" fmla="*/ 0 w 114"/>
                  <a:gd name="T1" fmla="*/ 0 h 114"/>
                  <a:gd name="T2" fmla="*/ 114 w 114"/>
                  <a:gd name="T3" fmla="*/ 0 h 114"/>
                  <a:gd name="T4" fmla="*/ 114 w 114"/>
                  <a:gd name="T5" fmla="*/ 57 h 114"/>
                  <a:gd name="T6" fmla="*/ 57 w 114"/>
                  <a:gd name="T7" fmla="*/ 57 h 114"/>
                  <a:gd name="T8" fmla="*/ 57 w 114"/>
                  <a:gd name="T9" fmla="*/ 114 h 114"/>
                  <a:gd name="T10" fmla="*/ 0 w 114"/>
                  <a:gd name="T11" fmla="*/ 114 h 114"/>
                  <a:gd name="T12" fmla="*/ 0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5223" y="4952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113 h 113"/>
                  <a:gd name="T4" fmla="*/ 113 w 113"/>
                  <a:gd name="T5" fmla="*/ 113 h 113"/>
                  <a:gd name="T6" fmla="*/ 113 w 113"/>
                  <a:gd name="T7" fmla="*/ 0 h 113"/>
                  <a:gd name="T8" fmla="*/ 0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5279" y="4725"/>
                <a:ext cx="114" cy="170"/>
              </a:xfrm>
              <a:custGeom>
                <a:avLst/>
                <a:gdLst>
                  <a:gd name="T0" fmla="*/ 0 w 114"/>
                  <a:gd name="T1" fmla="*/ 0 h 170"/>
                  <a:gd name="T2" fmla="*/ 114 w 114"/>
                  <a:gd name="T3" fmla="*/ 0 h 170"/>
                  <a:gd name="T4" fmla="*/ 114 w 114"/>
                  <a:gd name="T5" fmla="*/ 170 h 170"/>
                  <a:gd name="T6" fmla="*/ 57 w 114"/>
                  <a:gd name="T7" fmla="*/ 170 h 170"/>
                  <a:gd name="T8" fmla="*/ 57 w 114"/>
                  <a:gd name="T9" fmla="*/ 57 h 170"/>
                  <a:gd name="T10" fmla="*/ 0 w 114"/>
                  <a:gd name="T11" fmla="*/ 57 h 170"/>
                  <a:gd name="T12" fmla="*/ 0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4939" y="3478"/>
                <a:ext cx="1361" cy="1927"/>
              </a:xfrm>
              <a:custGeom>
                <a:avLst/>
                <a:gdLst>
                  <a:gd name="T0" fmla="*/ 624 w 1361"/>
                  <a:gd name="T1" fmla="*/ 0 h 1927"/>
                  <a:gd name="T2" fmla="*/ 454 w 1361"/>
                  <a:gd name="T3" fmla="*/ 56 h 1927"/>
                  <a:gd name="T4" fmla="*/ 284 w 1361"/>
                  <a:gd name="T5" fmla="*/ 283 h 1927"/>
                  <a:gd name="T6" fmla="*/ 114 w 1361"/>
                  <a:gd name="T7" fmla="*/ 340 h 1927"/>
                  <a:gd name="T8" fmla="*/ 0 w 1361"/>
                  <a:gd name="T9" fmla="*/ 510 h 1927"/>
                  <a:gd name="T10" fmla="*/ 57 w 1361"/>
                  <a:gd name="T11" fmla="*/ 567 h 1927"/>
                  <a:gd name="T12" fmla="*/ 114 w 1361"/>
                  <a:gd name="T13" fmla="*/ 680 h 1927"/>
                  <a:gd name="T14" fmla="*/ 170 w 1361"/>
                  <a:gd name="T15" fmla="*/ 737 h 1927"/>
                  <a:gd name="T16" fmla="*/ 227 w 1361"/>
                  <a:gd name="T17" fmla="*/ 793 h 1927"/>
                  <a:gd name="T18" fmla="*/ 284 w 1361"/>
                  <a:gd name="T19" fmla="*/ 737 h 1927"/>
                  <a:gd name="T20" fmla="*/ 397 w 1361"/>
                  <a:gd name="T21" fmla="*/ 850 h 1927"/>
                  <a:gd name="T22" fmla="*/ 454 w 1361"/>
                  <a:gd name="T23" fmla="*/ 907 h 1927"/>
                  <a:gd name="T24" fmla="*/ 511 w 1361"/>
                  <a:gd name="T25" fmla="*/ 1020 h 1927"/>
                  <a:gd name="T26" fmla="*/ 567 w 1361"/>
                  <a:gd name="T27" fmla="*/ 1134 h 1927"/>
                  <a:gd name="T28" fmla="*/ 624 w 1361"/>
                  <a:gd name="T29" fmla="*/ 1247 h 1927"/>
                  <a:gd name="T30" fmla="*/ 681 w 1361"/>
                  <a:gd name="T31" fmla="*/ 1190 h 1927"/>
                  <a:gd name="T32" fmla="*/ 737 w 1361"/>
                  <a:gd name="T33" fmla="*/ 1134 h 1927"/>
                  <a:gd name="T34" fmla="*/ 794 w 1361"/>
                  <a:gd name="T35" fmla="*/ 1190 h 1927"/>
                  <a:gd name="T36" fmla="*/ 737 w 1361"/>
                  <a:gd name="T37" fmla="*/ 1304 h 1927"/>
                  <a:gd name="T38" fmla="*/ 511 w 1361"/>
                  <a:gd name="T39" fmla="*/ 1417 h 1927"/>
                  <a:gd name="T40" fmla="*/ 567 w 1361"/>
                  <a:gd name="T41" fmla="*/ 1531 h 1927"/>
                  <a:gd name="T42" fmla="*/ 511 w 1361"/>
                  <a:gd name="T43" fmla="*/ 1644 h 1927"/>
                  <a:gd name="T44" fmla="*/ 454 w 1361"/>
                  <a:gd name="T45" fmla="*/ 1814 h 1927"/>
                  <a:gd name="T46" fmla="*/ 340 w 1361"/>
                  <a:gd name="T47" fmla="*/ 1871 h 1927"/>
                  <a:gd name="T48" fmla="*/ 284 w 1361"/>
                  <a:gd name="T49" fmla="*/ 1927 h 1927"/>
                  <a:gd name="T50" fmla="*/ 511 w 1361"/>
                  <a:gd name="T51" fmla="*/ 1871 h 1927"/>
                  <a:gd name="T52" fmla="*/ 567 w 1361"/>
                  <a:gd name="T53" fmla="*/ 1814 h 1927"/>
                  <a:gd name="T54" fmla="*/ 624 w 1361"/>
                  <a:gd name="T55" fmla="*/ 1757 h 1927"/>
                  <a:gd name="T56" fmla="*/ 681 w 1361"/>
                  <a:gd name="T57" fmla="*/ 1587 h 1927"/>
                  <a:gd name="T58" fmla="*/ 851 w 1361"/>
                  <a:gd name="T59" fmla="*/ 1531 h 1927"/>
                  <a:gd name="T60" fmla="*/ 964 w 1361"/>
                  <a:gd name="T61" fmla="*/ 1417 h 1927"/>
                  <a:gd name="T62" fmla="*/ 1021 w 1361"/>
                  <a:gd name="T63" fmla="*/ 1247 h 1927"/>
                  <a:gd name="T64" fmla="*/ 1134 w 1361"/>
                  <a:gd name="T65" fmla="*/ 1134 h 1927"/>
                  <a:gd name="T66" fmla="*/ 1191 w 1361"/>
                  <a:gd name="T67" fmla="*/ 1077 h 1927"/>
                  <a:gd name="T68" fmla="*/ 1134 w 1361"/>
                  <a:gd name="T69" fmla="*/ 1020 h 1927"/>
                  <a:gd name="T70" fmla="*/ 1304 w 1361"/>
                  <a:gd name="T71" fmla="*/ 907 h 1927"/>
                  <a:gd name="T72" fmla="*/ 1361 w 1361"/>
                  <a:gd name="T73" fmla="*/ 793 h 1927"/>
                  <a:gd name="T74" fmla="*/ 1304 w 1361"/>
                  <a:gd name="T75" fmla="*/ 737 h 1927"/>
                  <a:gd name="T76" fmla="*/ 1021 w 1361"/>
                  <a:gd name="T77" fmla="*/ 793 h 1927"/>
                  <a:gd name="T78" fmla="*/ 794 w 1361"/>
                  <a:gd name="T79" fmla="*/ 850 h 1927"/>
                  <a:gd name="T80" fmla="*/ 737 w 1361"/>
                  <a:gd name="T81" fmla="*/ 793 h 1927"/>
                  <a:gd name="T82" fmla="*/ 681 w 1361"/>
                  <a:gd name="T83" fmla="*/ 737 h 1927"/>
                  <a:gd name="T84" fmla="*/ 624 w 1361"/>
                  <a:gd name="T85" fmla="*/ 680 h 1927"/>
                  <a:gd name="T86" fmla="*/ 567 w 1361"/>
                  <a:gd name="T87" fmla="*/ 623 h 1927"/>
                  <a:gd name="T88" fmla="*/ 511 w 1361"/>
                  <a:gd name="T89" fmla="*/ 397 h 1927"/>
                  <a:gd name="T90" fmla="*/ 567 w 1361"/>
                  <a:gd name="T91" fmla="*/ 340 h 1927"/>
                  <a:gd name="T92" fmla="*/ 511 w 1361"/>
                  <a:gd name="T93" fmla="*/ 226 h 1927"/>
                  <a:gd name="T94" fmla="*/ 454 w 1361"/>
                  <a:gd name="T95" fmla="*/ 113 h 1927"/>
                  <a:gd name="T96" fmla="*/ 511 w 1361"/>
                  <a:gd name="T97" fmla="*/ 226 h 1927"/>
                  <a:gd name="T98" fmla="*/ 567 w 1361"/>
                  <a:gd name="T99" fmla="*/ 283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1" h="1927">
                    <a:moveTo>
                      <a:pt x="624" y="283"/>
                    </a:moveTo>
                    <a:lnTo>
                      <a:pt x="624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793"/>
                    </a:lnTo>
                    <a:lnTo>
                      <a:pt x="284" y="793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454" y="850"/>
                    </a:lnTo>
                    <a:lnTo>
                      <a:pt x="454" y="907"/>
                    </a:lnTo>
                    <a:lnTo>
                      <a:pt x="511" y="907"/>
                    </a:lnTo>
                    <a:lnTo>
                      <a:pt x="511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624" y="1134"/>
                    </a:lnTo>
                    <a:lnTo>
                      <a:pt x="624" y="1247"/>
                    </a:lnTo>
                    <a:lnTo>
                      <a:pt x="681" y="1247"/>
                    </a:lnTo>
                    <a:lnTo>
                      <a:pt x="681" y="1190"/>
                    </a:lnTo>
                    <a:lnTo>
                      <a:pt x="737" y="1190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190"/>
                    </a:lnTo>
                    <a:lnTo>
                      <a:pt x="737" y="1190"/>
                    </a:lnTo>
                    <a:lnTo>
                      <a:pt x="737" y="1304"/>
                    </a:lnTo>
                    <a:lnTo>
                      <a:pt x="511" y="1304"/>
                    </a:lnTo>
                    <a:lnTo>
                      <a:pt x="511" y="1417"/>
                    </a:lnTo>
                    <a:lnTo>
                      <a:pt x="567" y="1417"/>
                    </a:lnTo>
                    <a:lnTo>
                      <a:pt x="567" y="1531"/>
                    </a:lnTo>
                    <a:lnTo>
                      <a:pt x="511" y="1531"/>
                    </a:lnTo>
                    <a:lnTo>
                      <a:pt x="511" y="1644"/>
                    </a:lnTo>
                    <a:lnTo>
                      <a:pt x="454" y="1644"/>
                    </a:lnTo>
                    <a:lnTo>
                      <a:pt x="454" y="1814"/>
                    </a:lnTo>
                    <a:lnTo>
                      <a:pt x="340" y="1814"/>
                    </a:lnTo>
                    <a:lnTo>
                      <a:pt x="340" y="1871"/>
                    </a:lnTo>
                    <a:lnTo>
                      <a:pt x="284" y="1871"/>
                    </a:lnTo>
                    <a:lnTo>
                      <a:pt x="284" y="1927"/>
                    </a:lnTo>
                    <a:lnTo>
                      <a:pt x="511" y="1927"/>
                    </a:lnTo>
                    <a:lnTo>
                      <a:pt x="511" y="1871"/>
                    </a:lnTo>
                    <a:lnTo>
                      <a:pt x="567" y="1871"/>
                    </a:lnTo>
                    <a:lnTo>
                      <a:pt x="567" y="1814"/>
                    </a:lnTo>
                    <a:lnTo>
                      <a:pt x="624" y="1814"/>
                    </a:lnTo>
                    <a:lnTo>
                      <a:pt x="624" y="1757"/>
                    </a:lnTo>
                    <a:lnTo>
                      <a:pt x="681" y="1757"/>
                    </a:lnTo>
                    <a:lnTo>
                      <a:pt x="681" y="1587"/>
                    </a:lnTo>
                    <a:lnTo>
                      <a:pt x="851" y="1587"/>
                    </a:lnTo>
                    <a:lnTo>
                      <a:pt x="851" y="1531"/>
                    </a:lnTo>
                    <a:lnTo>
                      <a:pt x="964" y="1531"/>
                    </a:lnTo>
                    <a:lnTo>
                      <a:pt x="964" y="1417"/>
                    </a:lnTo>
                    <a:lnTo>
                      <a:pt x="1021" y="1417"/>
                    </a:lnTo>
                    <a:lnTo>
                      <a:pt x="1021" y="1247"/>
                    </a:lnTo>
                    <a:lnTo>
                      <a:pt x="1134" y="1247"/>
                    </a:lnTo>
                    <a:lnTo>
                      <a:pt x="1134" y="1134"/>
                    </a:lnTo>
                    <a:lnTo>
                      <a:pt x="1191" y="1134"/>
                    </a:lnTo>
                    <a:lnTo>
                      <a:pt x="1191" y="1077"/>
                    </a:lnTo>
                    <a:lnTo>
                      <a:pt x="1134" y="1077"/>
                    </a:lnTo>
                    <a:lnTo>
                      <a:pt x="1134" y="1020"/>
                    </a:lnTo>
                    <a:lnTo>
                      <a:pt x="1304" y="1020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793"/>
                    </a:lnTo>
                    <a:lnTo>
                      <a:pt x="1304" y="793"/>
                    </a:lnTo>
                    <a:lnTo>
                      <a:pt x="1304" y="737"/>
                    </a:lnTo>
                    <a:lnTo>
                      <a:pt x="1021" y="737"/>
                    </a:lnTo>
                    <a:lnTo>
                      <a:pt x="1021" y="793"/>
                    </a:lnTo>
                    <a:lnTo>
                      <a:pt x="794" y="793"/>
                    </a:lnTo>
                    <a:lnTo>
                      <a:pt x="794" y="850"/>
                    </a:lnTo>
                    <a:lnTo>
                      <a:pt x="737" y="850"/>
                    </a:lnTo>
                    <a:lnTo>
                      <a:pt x="737" y="793"/>
                    </a:lnTo>
                    <a:lnTo>
                      <a:pt x="681" y="793"/>
                    </a:lnTo>
                    <a:lnTo>
                      <a:pt x="681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511" y="623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624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6810" y="4555"/>
                <a:ext cx="1021" cy="794"/>
              </a:xfrm>
              <a:custGeom>
                <a:avLst/>
                <a:gdLst>
                  <a:gd name="T0" fmla="*/ 0 w 1021"/>
                  <a:gd name="T1" fmla="*/ 454 h 794"/>
                  <a:gd name="T2" fmla="*/ 227 w 1021"/>
                  <a:gd name="T3" fmla="*/ 454 h 794"/>
                  <a:gd name="T4" fmla="*/ 227 w 1021"/>
                  <a:gd name="T5" fmla="*/ 397 h 794"/>
                  <a:gd name="T6" fmla="*/ 284 w 1021"/>
                  <a:gd name="T7" fmla="*/ 397 h 794"/>
                  <a:gd name="T8" fmla="*/ 284 w 1021"/>
                  <a:gd name="T9" fmla="*/ 340 h 794"/>
                  <a:gd name="T10" fmla="*/ 341 w 1021"/>
                  <a:gd name="T11" fmla="*/ 340 h 794"/>
                  <a:gd name="T12" fmla="*/ 341 w 1021"/>
                  <a:gd name="T13" fmla="*/ 283 h 794"/>
                  <a:gd name="T14" fmla="*/ 454 w 1021"/>
                  <a:gd name="T15" fmla="*/ 283 h 794"/>
                  <a:gd name="T16" fmla="*/ 454 w 1021"/>
                  <a:gd name="T17" fmla="*/ 227 h 794"/>
                  <a:gd name="T18" fmla="*/ 511 w 1021"/>
                  <a:gd name="T19" fmla="*/ 227 h 794"/>
                  <a:gd name="T20" fmla="*/ 511 w 1021"/>
                  <a:gd name="T21" fmla="*/ 113 h 794"/>
                  <a:gd name="T22" fmla="*/ 624 w 1021"/>
                  <a:gd name="T23" fmla="*/ 113 h 794"/>
                  <a:gd name="T24" fmla="*/ 624 w 1021"/>
                  <a:gd name="T25" fmla="*/ 57 h 794"/>
                  <a:gd name="T26" fmla="*/ 681 w 1021"/>
                  <a:gd name="T27" fmla="*/ 57 h 794"/>
                  <a:gd name="T28" fmla="*/ 681 w 1021"/>
                  <a:gd name="T29" fmla="*/ 0 h 794"/>
                  <a:gd name="T30" fmla="*/ 964 w 1021"/>
                  <a:gd name="T31" fmla="*/ 0 h 794"/>
                  <a:gd name="T32" fmla="*/ 964 w 1021"/>
                  <a:gd name="T33" fmla="*/ 57 h 794"/>
                  <a:gd name="T34" fmla="*/ 1021 w 1021"/>
                  <a:gd name="T35" fmla="*/ 57 h 794"/>
                  <a:gd name="T36" fmla="*/ 1021 w 1021"/>
                  <a:gd name="T37" fmla="*/ 170 h 794"/>
                  <a:gd name="T38" fmla="*/ 964 w 1021"/>
                  <a:gd name="T39" fmla="*/ 170 h 794"/>
                  <a:gd name="T40" fmla="*/ 964 w 1021"/>
                  <a:gd name="T41" fmla="*/ 397 h 794"/>
                  <a:gd name="T42" fmla="*/ 851 w 1021"/>
                  <a:gd name="T43" fmla="*/ 397 h 794"/>
                  <a:gd name="T44" fmla="*/ 851 w 1021"/>
                  <a:gd name="T45" fmla="*/ 454 h 794"/>
                  <a:gd name="T46" fmla="*/ 567 w 1021"/>
                  <a:gd name="T47" fmla="*/ 454 h 794"/>
                  <a:gd name="T48" fmla="*/ 567 w 1021"/>
                  <a:gd name="T49" fmla="*/ 567 h 794"/>
                  <a:gd name="T50" fmla="*/ 511 w 1021"/>
                  <a:gd name="T51" fmla="*/ 567 h 794"/>
                  <a:gd name="T52" fmla="*/ 511 w 1021"/>
                  <a:gd name="T53" fmla="*/ 624 h 794"/>
                  <a:gd name="T54" fmla="*/ 454 w 1021"/>
                  <a:gd name="T55" fmla="*/ 624 h 794"/>
                  <a:gd name="T56" fmla="*/ 454 w 1021"/>
                  <a:gd name="T57" fmla="*/ 680 h 794"/>
                  <a:gd name="T58" fmla="*/ 397 w 1021"/>
                  <a:gd name="T59" fmla="*/ 680 h 794"/>
                  <a:gd name="T60" fmla="*/ 397 w 1021"/>
                  <a:gd name="T61" fmla="*/ 737 h 794"/>
                  <a:gd name="T62" fmla="*/ 284 w 1021"/>
                  <a:gd name="T63" fmla="*/ 737 h 794"/>
                  <a:gd name="T64" fmla="*/ 284 w 1021"/>
                  <a:gd name="T65" fmla="*/ 794 h 794"/>
                  <a:gd name="T66" fmla="*/ 170 w 1021"/>
                  <a:gd name="T67" fmla="*/ 794 h 794"/>
                  <a:gd name="T68" fmla="*/ 170 w 1021"/>
                  <a:gd name="T69" fmla="*/ 624 h 794"/>
                  <a:gd name="T70" fmla="*/ 114 w 1021"/>
                  <a:gd name="T71" fmla="*/ 624 h 794"/>
                  <a:gd name="T72" fmla="*/ 114 w 1021"/>
                  <a:gd name="T73" fmla="*/ 567 h 794"/>
                  <a:gd name="T74" fmla="*/ 57 w 1021"/>
                  <a:gd name="T75" fmla="*/ 567 h 794"/>
                  <a:gd name="T76" fmla="*/ 57 w 1021"/>
                  <a:gd name="T77" fmla="*/ 510 h 794"/>
                  <a:gd name="T78" fmla="*/ 0 w 1021"/>
                  <a:gd name="T79" fmla="*/ 510 h 794"/>
                  <a:gd name="T80" fmla="*/ 0 w 1021"/>
                  <a:gd name="T81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1" h="794">
                    <a:moveTo>
                      <a:pt x="0" y="454"/>
                    </a:moveTo>
                    <a:lnTo>
                      <a:pt x="227" y="454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021" y="57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624"/>
                    </a:lnTo>
                    <a:lnTo>
                      <a:pt x="454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170" y="794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7434" y="3988"/>
                <a:ext cx="454" cy="624"/>
              </a:xfrm>
              <a:custGeom>
                <a:avLst/>
                <a:gdLst>
                  <a:gd name="T0" fmla="*/ 397 w 454"/>
                  <a:gd name="T1" fmla="*/ 624 h 624"/>
                  <a:gd name="T2" fmla="*/ 397 w 454"/>
                  <a:gd name="T3" fmla="*/ 510 h 624"/>
                  <a:gd name="T4" fmla="*/ 454 w 454"/>
                  <a:gd name="T5" fmla="*/ 510 h 624"/>
                  <a:gd name="T6" fmla="*/ 454 w 454"/>
                  <a:gd name="T7" fmla="*/ 340 h 624"/>
                  <a:gd name="T8" fmla="*/ 397 w 454"/>
                  <a:gd name="T9" fmla="*/ 340 h 624"/>
                  <a:gd name="T10" fmla="*/ 397 w 454"/>
                  <a:gd name="T11" fmla="*/ 227 h 624"/>
                  <a:gd name="T12" fmla="*/ 340 w 454"/>
                  <a:gd name="T13" fmla="*/ 227 h 624"/>
                  <a:gd name="T14" fmla="*/ 340 w 454"/>
                  <a:gd name="T15" fmla="*/ 113 h 624"/>
                  <a:gd name="T16" fmla="*/ 284 w 454"/>
                  <a:gd name="T17" fmla="*/ 113 h 624"/>
                  <a:gd name="T18" fmla="*/ 284 w 454"/>
                  <a:gd name="T19" fmla="*/ 0 h 624"/>
                  <a:gd name="T20" fmla="*/ 170 w 454"/>
                  <a:gd name="T21" fmla="*/ 0 h 624"/>
                  <a:gd name="T22" fmla="*/ 170 w 454"/>
                  <a:gd name="T23" fmla="*/ 57 h 624"/>
                  <a:gd name="T24" fmla="*/ 113 w 454"/>
                  <a:gd name="T25" fmla="*/ 57 h 624"/>
                  <a:gd name="T26" fmla="*/ 113 w 454"/>
                  <a:gd name="T27" fmla="*/ 283 h 624"/>
                  <a:gd name="T28" fmla="*/ 57 w 454"/>
                  <a:gd name="T29" fmla="*/ 283 h 624"/>
                  <a:gd name="T30" fmla="*/ 57 w 454"/>
                  <a:gd name="T31" fmla="*/ 397 h 624"/>
                  <a:gd name="T32" fmla="*/ 0 w 454"/>
                  <a:gd name="T33" fmla="*/ 397 h 624"/>
                  <a:gd name="T34" fmla="*/ 0 w 454"/>
                  <a:gd name="T35" fmla="*/ 510 h 624"/>
                  <a:gd name="T36" fmla="*/ 113 w 454"/>
                  <a:gd name="T37" fmla="*/ 510 h 624"/>
                  <a:gd name="T38" fmla="*/ 113 w 454"/>
                  <a:gd name="T39" fmla="*/ 567 h 624"/>
                  <a:gd name="T40" fmla="*/ 340 w 454"/>
                  <a:gd name="T41" fmla="*/ 567 h 624"/>
                  <a:gd name="T42" fmla="*/ 340 w 454"/>
                  <a:gd name="T43" fmla="*/ 624 h 624"/>
                  <a:gd name="T44" fmla="*/ 397 w 454"/>
                  <a:gd name="T4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624">
                    <a:moveTo>
                      <a:pt x="397" y="624"/>
                    </a:move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397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6810" y="3875"/>
                <a:ext cx="794" cy="1134"/>
              </a:xfrm>
              <a:custGeom>
                <a:avLst/>
                <a:gdLst>
                  <a:gd name="T0" fmla="*/ 0 w 794"/>
                  <a:gd name="T1" fmla="*/ 1134 h 1134"/>
                  <a:gd name="T2" fmla="*/ 0 w 794"/>
                  <a:gd name="T3" fmla="*/ 963 h 1134"/>
                  <a:gd name="T4" fmla="*/ 57 w 794"/>
                  <a:gd name="T5" fmla="*/ 963 h 1134"/>
                  <a:gd name="T6" fmla="*/ 57 w 794"/>
                  <a:gd name="T7" fmla="*/ 1020 h 1134"/>
                  <a:gd name="T8" fmla="*/ 114 w 794"/>
                  <a:gd name="T9" fmla="*/ 1020 h 1134"/>
                  <a:gd name="T10" fmla="*/ 114 w 794"/>
                  <a:gd name="T11" fmla="*/ 963 h 1134"/>
                  <a:gd name="T12" fmla="*/ 170 w 794"/>
                  <a:gd name="T13" fmla="*/ 963 h 1134"/>
                  <a:gd name="T14" fmla="*/ 170 w 794"/>
                  <a:gd name="T15" fmla="*/ 907 h 1134"/>
                  <a:gd name="T16" fmla="*/ 227 w 794"/>
                  <a:gd name="T17" fmla="*/ 907 h 1134"/>
                  <a:gd name="T18" fmla="*/ 227 w 794"/>
                  <a:gd name="T19" fmla="*/ 850 h 1134"/>
                  <a:gd name="T20" fmla="*/ 341 w 794"/>
                  <a:gd name="T21" fmla="*/ 850 h 1134"/>
                  <a:gd name="T22" fmla="*/ 341 w 794"/>
                  <a:gd name="T23" fmla="*/ 680 h 1134"/>
                  <a:gd name="T24" fmla="*/ 284 w 794"/>
                  <a:gd name="T25" fmla="*/ 680 h 1134"/>
                  <a:gd name="T26" fmla="*/ 284 w 794"/>
                  <a:gd name="T27" fmla="*/ 453 h 1134"/>
                  <a:gd name="T28" fmla="*/ 57 w 794"/>
                  <a:gd name="T29" fmla="*/ 453 h 1134"/>
                  <a:gd name="T30" fmla="*/ 57 w 794"/>
                  <a:gd name="T31" fmla="*/ 396 h 1134"/>
                  <a:gd name="T32" fmla="*/ 114 w 794"/>
                  <a:gd name="T33" fmla="*/ 396 h 1134"/>
                  <a:gd name="T34" fmla="*/ 114 w 794"/>
                  <a:gd name="T35" fmla="*/ 340 h 1134"/>
                  <a:gd name="T36" fmla="*/ 170 w 794"/>
                  <a:gd name="T37" fmla="*/ 340 h 1134"/>
                  <a:gd name="T38" fmla="*/ 170 w 794"/>
                  <a:gd name="T39" fmla="*/ 226 h 1134"/>
                  <a:gd name="T40" fmla="*/ 284 w 794"/>
                  <a:gd name="T41" fmla="*/ 226 h 1134"/>
                  <a:gd name="T42" fmla="*/ 284 w 794"/>
                  <a:gd name="T43" fmla="*/ 170 h 1134"/>
                  <a:gd name="T44" fmla="*/ 341 w 794"/>
                  <a:gd name="T45" fmla="*/ 170 h 1134"/>
                  <a:gd name="T46" fmla="*/ 341 w 794"/>
                  <a:gd name="T47" fmla="*/ 113 h 1134"/>
                  <a:gd name="T48" fmla="*/ 454 w 794"/>
                  <a:gd name="T49" fmla="*/ 113 h 1134"/>
                  <a:gd name="T50" fmla="*/ 454 w 794"/>
                  <a:gd name="T51" fmla="*/ 56 h 1134"/>
                  <a:gd name="T52" fmla="*/ 681 w 794"/>
                  <a:gd name="T53" fmla="*/ 56 h 1134"/>
                  <a:gd name="T54" fmla="*/ 681 w 794"/>
                  <a:gd name="T55" fmla="*/ 0 h 1134"/>
                  <a:gd name="T56" fmla="*/ 794 w 794"/>
                  <a:gd name="T57" fmla="*/ 0 h 1134"/>
                  <a:gd name="T58" fmla="*/ 794 w 794"/>
                  <a:gd name="T59" fmla="*/ 170 h 1134"/>
                  <a:gd name="T60" fmla="*/ 737 w 794"/>
                  <a:gd name="T61" fmla="*/ 170 h 1134"/>
                  <a:gd name="T62" fmla="*/ 737 w 794"/>
                  <a:gd name="T63" fmla="*/ 396 h 1134"/>
                  <a:gd name="T64" fmla="*/ 681 w 794"/>
                  <a:gd name="T65" fmla="*/ 396 h 1134"/>
                  <a:gd name="T66" fmla="*/ 681 w 794"/>
                  <a:gd name="T67" fmla="*/ 510 h 1134"/>
                  <a:gd name="T68" fmla="*/ 624 w 794"/>
                  <a:gd name="T69" fmla="*/ 510 h 1134"/>
                  <a:gd name="T70" fmla="*/ 624 w 794"/>
                  <a:gd name="T71" fmla="*/ 623 h 1134"/>
                  <a:gd name="T72" fmla="*/ 737 w 794"/>
                  <a:gd name="T73" fmla="*/ 623 h 1134"/>
                  <a:gd name="T74" fmla="*/ 737 w 794"/>
                  <a:gd name="T75" fmla="*/ 680 h 1134"/>
                  <a:gd name="T76" fmla="*/ 681 w 794"/>
                  <a:gd name="T77" fmla="*/ 680 h 1134"/>
                  <a:gd name="T78" fmla="*/ 681 w 794"/>
                  <a:gd name="T79" fmla="*/ 737 h 1134"/>
                  <a:gd name="T80" fmla="*/ 624 w 794"/>
                  <a:gd name="T81" fmla="*/ 737 h 1134"/>
                  <a:gd name="T82" fmla="*/ 624 w 794"/>
                  <a:gd name="T83" fmla="*/ 793 h 1134"/>
                  <a:gd name="T84" fmla="*/ 511 w 794"/>
                  <a:gd name="T85" fmla="*/ 793 h 1134"/>
                  <a:gd name="T86" fmla="*/ 511 w 794"/>
                  <a:gd name="T87" fmla="*/ 907 h 1134"/>
                  <a:gd name="T88" fmla="*/ 454 w 794"/>
                  <a:gd name="T89" fmla="*/ 907 h 1134"/>
                  <a:gd name="T90" fmla="*/ 454 w 794"/>
                  <a:gd name="T91" fmla="*/ 963 h 1134"/>
                  <a:gd name="T92" fmla="*/ 341 w 794"/>
                  <a:gd name="T93" fmla="*/ 963 h 1134"/>
                  <a:gd name="T94" fmla="*/ 341 w 794"/>
                  <a:gd name="T95" fmla="*/ 1020 h 1134"/>
                  <a:gd name="T96" fmla="*/ 284 w 794"/>
                  <a:gd name="T97" fmla="*/ 1020 h 1134"/>
                  <a:gd name="T98" fmla="*/ 284 w 794"/>
                  <a:gd name="T99" fmla="*/ 1077 h 1134"/>
                  <a:gd name="T100" fmla="*/ 227 w 794"/>
                  <a:gd name="T101" fmla="*/ 1077 h 1134"/>
                  <a:gd name="T102" fmla="*/ 227 w 794"/>
                  <a:gd name="T103" fmla="*/ 1134 h 1134"/>
                  <a:gd name="T104" fmla="*/ 0 w 794"/>
                  <a:gd name="T10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1134">
                    <a:moveTo>
                      <a:pt x="0" y="1134"/>
                    </a:moveTo>
                    <a:lnTo>
                      <a:pt x="0" y="963"/>
                    </a:lnTo>
                    <a:lnTo>
                      <a:pt x="57" y="963"/>
                    </a:lnTo>
                    <a:lnTo>
                      <a:pt x="57" y="1020"/>
                    </a:lnTo>
                    <a:lnTo>
                      <a:pt x="114" y="1020"/>
                    </a:lnTo>
                    <a:lnTo>
                      <a:pt x="114" y="963"/>
                    </a:lnTo>
                    <a:lnTo>
                      <a:pt x="170" y="963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341" y="850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681" y="56"/>
                    </a:lnTo>
                    <a:lnTo>
                      <a:pt x="681" y="0"/>
                    </a:lnTo>
                    <a:lnTo>
                      <a:pt x="794" y="0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396"/>
                    </a:lnTo>
                    <a:lnTo>
                      <a:pt x="681" y="396"/>
                    </a:lnTo>
                    <a:lnTo>
                      <a:pt x="681" y="510"/>
                    </a:lnTo>
                    <a:lnTo>
                      <a:pt x="624" y="510"/>
                    </a:lnTo>
                    <a:lnTo>
                      <a:pt x="624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737"/>
                    </a:lnTo>
                    <a:lnTo>
                      <a:pt x="624" y="737"/>
                    </a:lnTo>
                    <a:lnTo>
                      <a:pt x="624" y="793"/>
                    </a:lnTo>
                    <a:lnTo>
                      <a:pt x="511" y="793"/>
                    </a:ln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963"/>
                    </a:lnTo>
                    <a:lnTo>
                      <a:pt x="341" y="963"/>
                    </a:lnTo>
                    <a:lnTo>
                      <a:pt x="341" y="1020"/>
                    </a:lnTo>
                    <a:lnTo>
                      <a:pt x="284" y="1020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7" name="Freeform 973"/>
              <p:cNvSpPr>
                <a:spLocks/>
              </p:cNvSpPr>
              <p:nvPr/>
            </p:nvSpPr>
            <p:spPr bwMode="auto">
              <a:xfrm>
                <a:off x="5846" y="3421"/>
                <a:ext cx="1305" cy="1134"/>
              </a:xfrm>
              <a:custGeom>
                <a:avLst/>
                <a:gdLst>
                  <a:gd name="T0" fmla="*/ 397 w 1305"/>
                  <a:gd name="T1" fmla="*/ 1134 h 1134"/>
                  <a:gd name="T2" fmla="*/ 397 w 1305"/>
                  <a:gd name="T3" fmla="*/ 964 h 1134"/>
                  <a:gd name="T4" fmla="*/ 454 w 1305"/>
                  <a:gd name="T5" fmla="*/ 964 h 1134"/>
                  <a:gd name="T6" fmla="*/ 454 w 1305"/>
                  <a:gd name="T7" fmla="*/ 850 h 1134"/>
                  <a:gd name="T8" fmla="*/ 397 w 1305"/>
                  <a:gd name="T9" fmla="*/ 850 h 1134"/>
                  <a:gd name="T10" fmla="*/ 397 w 1305"/>
                  <a:gd name="T11" fmla="*/ 794 h 1134"/>
                  <a:gd name="T12" fmla="*/ 114 w 1305"/>
                  <a:gd name="T13" fmla="*/ 794 h 1134"/>
                  <a:gd name="T14" fmla="*/ 114 w 1305"/>
                  <a:gd name="T15" fmla="*/ 680 h 1134"/>
                  <a:gd name="T16" fmla="*/ 57 w 1305"/>
                  <a:gd name="T17" fmla="*/ 680 h 1134"/>
                  <a:gd name="T18" fmla="*/ 57 w 1305"/>
                  <a:gd name="T19" fmla="*/ 624 h 1134"/>
                  <a:gd name="T20" fmla="*/ 0 w 1305"/>
                  <a:gd name="T21" fmla="*/ 624 h 1134"/>
                  <a:gd name="T22" fmla="*/ 0 w 1305"/>
                  <a:gd name="T23" fmla="*/ 567 h 1134"/>
                  <a:gd name="T24" fmla="*/ 0 w 1305"/>
                  <a:gd name="T25" fmla="*/ 510 h 1134"/>
                  <a:gd name="T26" fmla="*/ 57 w 1305"/>
                  <a:gd name="T27" fmla="*/ 510 h 1134"/>
                  <a:gd name="T28" fmla="*/ 114 w 1305"/>
                  <a:gd name="T29" fmla="*/ 510 h 1134"/>
                  <a:gd name="T30" fmla="*/ 114 w 1305"/>
                  <a:gd name="T31" fmla="*/ 567 h 1134"/>
                  <a:gd name="T32" fmla="*/ 284 w 1305"/>
                  <a:gd name="T33" fmla="*/ 567 h 1134"/>
                  <a:gd name="T34" fmla="*/ 284 w 1305"/>
                  <a:gd name="T35" fmla="*/ 624 h 1134"/>
                  <a:gd name="T36" fmla="*/ 397 w 1305"/>
                  <a:gd name="T37" fmla="*/ 624 h 1134"/>
                  <a:gd name="T38" fmla="*/ 397 w 1305"/>
                  <a:gd name="T39" fmla="*/ 680 h 1134"/>
                  <a:gd name="T40" fmla="*/ 511 w 1305"/>
                  <a:gd name="T41" fmla="*/ 680 h 1134"/>
                  <a:gd name="T42" fmla="*/ 511 w 1305"/>
                  <a:gd name="T43" fmla="*/ 170 h 1134"/>
                  <a:gd name="T44" fmla="*/ 624 w 1305"/>
                  <a:gd name="T45" fmla="*/ 170 h 1134"/>
                  <a:gd name="T46" fmla="*/ 624 w 1305"/>
                  <a:gd name="T47" fmla="*/ 113 h 1134"/>
                  <a:gd name="T48" fmla="*/ 794 w 1305"/>
                  <a:gd name="T49" fmla="*/ 113 h 1134"/>
                  <a:gd name="T50" fmla="*/ 794 w 1305"/>
                  <a:gd name="T51" fmla="*/ 0 h 1134"/>
                  <a:gd name="T52" fmla="*/ 964 w 1305"/>
                  <a:gd name="T53" fmla="*/ 0 h 1134"/>
                  <a:gd name="T54" fmla="*/ 964 w 1305"/>
                  <a:gd name="T55" fmla="*/ 57 h 1134"/>
                  <a:gd name="T56" fmla="*/ 1191 w 1305"/>
                  <a:gd name="T57" fmla="*/ 57 h 1134"/>
                  <a:gd name="T58" fmla="*/ 1191 w 1305"/>
                  <a:gd name="T59" fmla="*/ 113 h 1134"/>
                  <a:gd name="T60" fmla="*/ 1305 w 1305"/>
                  <a:gd name="T61" fmla="*/ 113 h 1134"/>
                  <a:gd name="T62" fmla="*/ 1305 w 1305"/>
                  <a:gd name="T63" fmla="*/ 227 h 1134"/>
                  <a:gd name="T64" fmla="*/ 1248 w 1305"/>
                  <a:gd name="T65" fmla="*/ 227 h 1134"/>
                  <a:gd name="T66" fmla="*/ 1248 w 1305"/>
                  <a:gd name="T67" fmla="*/ 340 h 1134"/>
                  <a:gd name="T68" fmla="*/ 1134 w 1305"/>
                  <a:gd name="T69" fmla="*/ 340 h 1134"/>
                  <a:gd name="T70" fmla="*/ 1134 w 1305"/>
                  <a:gd name="T71" fmla="*/ 397 h 1134"/>
                  <a:gd name="T72" fmla="*/ 1078 w 1305"/>
                  <a:gd name="T73" fmla="*/ 397 h 1134"/>
                  <a:gd name="T74" fmla="*/ 1078 w 1305"/>
                  <a:gd name="T75" fmla="*/ 454 h 1134"/>
                  <a:gd name="T76" fmla="*/ 964 w 1305"/>
                  <a:gd name="T77" fmla="*/ 454 h 1134"/>
                  <a:gd name="T78" fmla="*/ 964 w 1305"/>
                  <a:gd name="T79" fmla="*/ 510 h 1134"/>
                  <a:gd name="T80" fmla="*/ 1021 w 1305"/>
                  <a:gd name="T81" fmla="*/ 510 h 1134"/>
                  <a:gd name="T82" fmla="*/ 1021 w 1305"/>
                  <a:gd name="T83" fmla="*/ 567 h 1134"/>
                  <a:gd name="T84" fmla="*/ 1078 w 1305"/>
                  <a:gd name="T85" fmla="*/ 567 h 1134"/>
                  <a:gd name="T86" fmla="*/ 1078 w 1305"/>
                  <a:gd name="T87" fmla="*/ 624 h 1134"/>
                  <a:gd name="T88" fmla="*/ 1134 w 1305"/>
                  <a:gd name="T89" fmla="*/ 624 h 1134"/>
                  <a:gd name="T90" fmla="*/ 1134 w 1305"/>
                  <a:gd name="T91" fmla="*/ 794 h 1134"/>
                  <a:gd name="T92" fmla="*/ 1078 w 1305"/>
                  <a:gd name="T93" fmla="*/ 794 h 1134"/>
                  <a:gd name="T94" fmla="*/ 1078 w 1305"/>
                  <a:gd name="T95" fmla="*/ 850 h 1134"/>
                  <a:gd name="T96" fmla="*/ 1021 w 1305"/>
                  <a:gd name="T97" fmla="*/ 850 h 1134"/>
                  <a:gd name="T98" fmla="*/ 1021 w 1305"/>
                  <a:gd name="T99" fmla="*/ 964 h 1134"/>
                  <a:gd name="T100" fmla="*/ 908 w 1305"/>
                  <a:gd name="T101" fmla="*/ 964 h 1134"/>
                  <a:gd name="T102" fmla="*/ 908 w 1305"/>
                  <a:gd name="T103" fmla="*/ 907 h 1134"/>
                  <a:gd name="T104" fmla="*/ 794 w 1305"/>
                  <a:gd name="T105" fmla="*/ 907 h 1134"/>
                  <a:gd name="T106" fmla="*/ 794 w 1305"/>
                  <a:gd name="T107" fmla="*/ 964 h 1134"/>
                  <a:gd name="T108" fmla="*/ 681 w 1305"/>
                  <a:gd name="T109" fmla="*/ 964 h 1134"/>
                  <a:gd name="T110" fmla="*/ 681 w 1305"/>
                  <a:gd name="T111" fmla="*/ 1021 h 1134"/>
                  <a:gd name="T112" fmla="*/ 624 w 1305"/>
                  <a:gd name="T113" fmla="*/ 1021 h 1134"/>
                  <a:gd name="T114" fmla="*/ 624 w 1305"/>
                  <a:gd name="T115" fmla="*/ 1077 h 1134"/>
                  <a:gd name="T116" fmla="*/ 454 w 1305"/>
                  <a:gd name="T117" fmla="*/ 1077 h 1134"/>
                  <a:gd name="T118" fmla="*/ 454 w 1305"/>
                  <a:gd name="T119" fmla="*/ 1134 h 1134"/>
                  <a:gd name="T120" fmla="*/ 397 w 1305"/>
                  <a:gd name="T12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5" h="1134">
                    <a:moveTo>
                      <a:pt x="397" y="1134"/>
                    </a:move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114" y="794"/>
                    </a:lnTo>
                    <a:lnTo>
                      <a:pt x="114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511" y="680"/>
                    </a:lnTo>
                    <a:lnTo>
                      <a:pt x="511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191" y="57"/>
                    </a:lnTo>
                    <a:lnTo>
                      <a:pt x="1191" y="113"/>
                    </a:lnTo>
                    <a:lnTo>
                      <a:pt x="1305" y="113"/>
                    </a:lnTo>
                    <a:lnTo>
                      <a:pt x="1305" y="227"/>
                    </a:lnTo>
                    <a:lnTo>
                      <a:pt x="1248" y="227"/>
                    </a:lnTo>
                    <a:lnTo>
                      <a:pt x="1248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1021" y="510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624"/>
                    </a:lnTo>
                    <a:lnTo>
                      <a:pt x="1134" y="624"/>
                    </a:lnTo>
                    <a:lnTo>
                      <a:pt x="1134" y="794"/>
                    </a:lnTo>
                    <a:lnTo>
                      <a:pt x="1078" y="794"/>
                    </a:lnTo>
                    <a:lnTo>
                      <a:pt x="1078" y="850"/>
                    </a:lnTo>
                    <a:lnTo>
                      <a:pt x="1021" y="850"/>
                    </a:lnTo>
                    <a:lnTo>
                      <a:pt x="1021" y="964"/>
                    </a:lnTo>
                    <a:lnTo>
                      <a:pt x="908" y="964"/>
                    </a:lnTo>
                    <a:lnTo>
                      <a:pt x="908" y="907"/>
                    </a:lnTo>
                    <a:lnTo>
                      <a:pt x="794" y="907"/>
                    </a:lnTo>
                    <a:lnTo>
                      <a:pt x="794" y="964"/>
                    </a:lnTo>
                    <a:lnTo>
                      <a:pt x="681" y="964"/>
                    </a:lnTo>
                    <a:lnTo>
                      <a:pt x="681" y="1021"/>
                    </a:lnTo>
                    <a:lnTo>
                      <a:pt x="624" y="1021"/>
                    </a:lnTo>
                    <a:lnTo>
                      <a:pt x="624" y="1077"/>
                    </a:lnTo>
                    <a:lnTo>
                      <a:pt x="454" y="1077"/>
                    </a:lnTo>
                    <a:lnTo>
                      <a:pt x="454" y="1134"/>
                    </a:lnTo>
                    <a:lnTo>
                      <a:pt x="397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6017" y="3308"/>
                <a:ext cx="623" cy="793"/>
              </a:xfrm>
              <a:custGeom>
                <a:avLst/>
                <a:gdLst>
                  <a:gd name="T0" fmla="*/ 340 w 623"/>
                  <a:gd name="T1" fmla="*/ 793 h 793"/>
                  <a:gd name="T2" fmla="*/ 340 w 623"/>
                  <a:gd name="T3" fmla="*/ 283 h 793"/>
                  <a:gd name="T4" fmla="*/ 453 w 623"/>
                  <a:gd name="T5" fmla="*/ 283 h 793"/>
                  <a:gd name="T6" fmla="*/ 453 w 623"/>
                  <a:gd name="T7" fmla="*/ 226 h 793"/>
                  <a:gd name="T8" fmla="*/ 623 w 623"/>
                  <a:gd name="T9" fmla="*/ 226 h 793"/>
                  <a:gd name="T10" fmla="*/ 623 w 623"/>
                  <a:gd name="T11" fmla="*/ 56 h 793"/>
                  <a:gd name="T12" fmla="*/ 510 w 623"/>
                  <a:gd name="T13" fmla="*/ 56 h 793"/>
                  <a:gd name="T14" fmla="*/ 510 w 623"/>
                  <a:gd name="T15" fmla="*/ 0 h 793"/>
                  <a:gd name="T16" fmla="*/ 396 w 623"/>
                  <a:gd name="T17" fmla="*/ 0 h 793"/>
                  <a:gd name="T18" fmla="*/ 396 w 623"/>
                  <a:gd name="T19" fmla="*/ 56 h 793"/>
                  <a:gd name="T20" fmla="*/ 226 w 623"/>
                  <a:gd name="T21" fmla="*/ 56 h 793"/>
                  <a:gd name="T22" fmla="*/ 226 w 623"/>
                  <a:gd name="T23" fmla="*/ 113 h 793"/>
                  <a:gd name="T24" fmla="*/ 113 w 623"/>
                  <a:gd name="T25" fmla="*/ 113 h 793"/>
                  <a:gd name="T26" fmla="*/ 113 w 623"/>
                  <a:gd name="T27" fmla="*/ 56 h 793"/>
                  <a:gd name="T28" fmla="*/ 56 w 623"/>
                  <a:gd name="T29" fmla="*/ 56 h 793"/>
                  <a:gd name="T30" fmla="*/ 56 w 623"/>
                  <a:gd name="T31" fmla="*/ 113 h 793"/>
                  <a:gd name="T32" fmla="*/ 0 w 623"/>
                  <a:gd name="T33" fmla="*/ 113 h 793"/>
                  <a:gd name="T34" fmla="*/ 0 w 623"/>
                  <a:gd name="T35" fmla="*/ 396 h 793"/>
                  <a:gd name="T36" fmla="*/ 56 w 623"/>
                  <a:gd name="T37" fmla="*/ 396 h 793"/>
                  <a:gd name="T38" fmla="*/ 56 w 623"/>
                  <a:gd name="T39" fmla="*/ 510 h 793"/>
                  <a:gd name="T40" fmla="*/ 113 w 623"/>
                  <a:gd name="T41" fmla="*/ 510 h 793"/>
                  <a:gd name="T42" fmla="*/ 113 w 623"/>
                  <a:gd name="T43" fmla="*/ 623 h 793"/>
                  <a:gd name="T44" fmla="*/ 170 w 623"/>
                  <a:gd name="T45" fmla="*/ 623 h 793"/>
                  <a:gd name="T46" fmla="*/ 170 w 623"/>
                  <a:gd name="T47" fmla="*/ 680 h 793"/>
                  <a:gd name="T48" fmla="*/ 226 w 623"/>
                  <a:gd name="T49" fmla="*/ 680 h 793"/>
                  <a:gd name="T50" fmla="*/ 226 w 623"/>
                  <a:gd name="T51" fmla="*/ 737 h 793"/>
                  <a:gd name="T52" fmla="*/ 283 w 623"/>
                  <a:gd name="T53" fmla="*/ 737 h 793"/>
                  <a:gd name="T54" fmla="*/ 283 w 623"/>
                  <a:gd name="T55" fmla="*/ 793 h 793"/>
                  <a:gd name="T56" fmla="*/ 340 w 623"/>
                  <a:gd name="T57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3" h="793">
                    <a:moveTo>
                      <a:pt x="340" y="793"/>
                    </a:moveTo>
                    <a:lnTo>
                      <a:pt x="340" y="283"/>
                    </a:lnTo>
                    <a:lnTo>
                      <a:pt x="453" y="283"/>
                    </a:lnTo>
                    <a:lnTo>
                      <a:pt x="453" y="226"/>
                    </a:lnTo>
                    <a:lnTo>
                      <a:pt x="623" y="226"/>
                    </a:lnTo>
                    <a:lnTo>
                      <a:pt x="623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396" y="0"/>
                    </a:lnTo>
                    <a:lnTo>
                      <a:pt x="396" y="56"/>
                    </a:lnTo>
                    <a:lnTo>
                      <a:pt x="226" y="56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396"/>
                    </a:lnTo>
                    <a:lnTo>
                      <a:pt x="56" y="396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283" y="737"/>
                    </a:lnTo>
                    <a:lnTo>
                      <a:pt x="283" y="793"/>
                    </a:lnTo>
                    <a:lnTo>
                      <a:pt x="340" y="79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4769" y="2797"/>
                <a:ext cx="794" cy="1021"/>
              </a:xfrm>
              <a:custGeom>
                <a:avLst/>
                <a:gdLst>
                  <a:gd name="T0" fmla="*/ 794 w 794"/>
                  <a:gd name="T1" fmla="*/ 681 h 1021"/>
                  <a:gd name="T2" fmla="*/ 794 w 794"/>
                  <a:gd name="T3" fmla="*/ 567 h 1021"/>
                  <a:gd name="T4" fmla="*/ 737 w 794"/>
                  <a:gd name="T5" fmla="*/ 567 h 1021"/>
                  <a:gd name="T6" fmla="*/ 737 w 794"/>
                  <a:gd name="T7" fmla="*/ 454 h 1021"/>
                  <a:gd name="T8" fmla="*/ 510 w 794"/>
                  <a:gd name="T9" fmla="*/ 454 h 1021"/>
                  <a:gd name="T10" fmla="*/ 510 w 794"/>
                  <a:gd name="T11" fmla="*/ 511 h 1021"/>
                  <a:gd name="T12" fmla="*/ 454 w 794"/>
                  <a:gd name="T13" fmla="*/ 511 h 1021"/>
                  <a:gd name="T14" fmla="*/ 454 w 794"/>
                  <a:gd name="T15" fmla="*/ 340 h 1021"/>
                  <a:gd name="T16" fmla="*/ 510 w 794"/>
                  <a:gd name="T17" fmla="*/ 340 h 1021"/>
                  <a:gd name="T18" fmla="*/ 510 w 794"/>
                  <a:gd name="T19" fmla="*/ 227 h 1021"/>
                  <a:gd name="T20" fmla="*/ 454 w 794"/>
                  <a:gd name="T21" fmla="*/ 227 h 1021"/>
                  <a:gd name="T22" fmla="*/ 454 w 794"/>
                  <a:gd name="T23" fmla="*/ 170 h 1021"/>
                  <a:gd name="T24" fmla="*/ 340 w 794"/>
                  <a:gd name="T25" fmla="*/ 170 h 1021"/>
                  <a:gd name="T26" fmla="*/ 340 w 794"/>
                  <a:gd name="T27" fmla="*/ 57 h 1021"/>
                  <a:gd name="T28" fmla="*/ 227 w 794"/>
                  <a:gd name="T29" fmla="*/ 57 h 1021"/>
                  <a:gd name="T30" fmla="*/ 227 w 794"/>
                  <a:gd name="T31" fmla="*/ 0 h 1021"/>
                  <a:gd name="T32" fmla="*/ 170 w 794"/>
                  <a:gd name="T33" fmla="*/ 0 h 1021"/>
                  <a:gd name="T34" fmla="*/ 170 w 794"/>
                  <a:gd name="T35" fmla="*/ 114 h 1021"/>
                  <a:gd name="T36" fmla="*/ 114 w 794"/>
                  <a:gd name="T37" fmla="*/ 114 h 1021"/>
                  <a:gd name="T38" fmla="*/ 114 w 794"/>
                  <a:gd name="T39" fmla="*/ 340 h 1021"/>
                  <a:gd name="T40" fmla="*/ 57 w 794"/>
                  <a:gd name="T41" fmla="*/ 340 h 1021"/>
                  <a:gd name="T42" fmla="*/ 57 w 794"/>
                  <a:gd name="T43" fmla="*/ 567 h 1021"/>
                  <a:gd name="T44" fmla="*/ 0 w 794"/>
                  <a:gd name="T45" fmla="*/ 567 h 1021"/>
                  <a:gd name="T46" fmla="*/ 0 w 794"/>
                  <a:gd name="T47" fmla="*/ 964 h 1021"/>
                  <a:gd name="T48" fmla="*/ 57 w 794"/>
                  <a:gd name="T49" fmla="*/ 964 h 1021"/>
                  <a:gd name="T50" fmla="*/ 57 w 794"/>
                  <a:gd name="T51" fmla="*/ 851 h 1021"/>
                  <a:gd name="T52" fmla="*/ 114 w 794"/>
                  <a:gd name="T53" fmla="*/ 851 h 1021"/>
                  <a:gd name="T54" fmla="*/ 114 w 794"/>
                  <a:gd name="T55" fmla="*/ 1021 h 1021"/>
                  <a:gd name="T56" fmla="*/ 284 w 794"/>
                  <a:gd name="T57" fmla="*/ 1021 h 1021"/>
                  <a:gd name="T58" fmla="*/ 284 w 794"/>
                  <a:gd name="T59" fmla="*/ 964 h 1021"/>
                  <a:gd name="T60" fmla="*/ 454 w 794"/>
                  <a:gd name="T61" fmla="*/ 964 h 1021"/>
                  <a:gd name="T62" fmla="*/ 454 w 794"/>
                  <a:gd name="T63" fmla="*/ 737 h 1021"/>
                  <a:gd name="T64" fmla="*/ 567 w 794"/>
                  <a:gd name="T65" fmla="*/ 737 h 1021"/>
                  <a:gd name="T66" fmla="*/ 624 w 794"/>
                  <a:gd name="T67" fmla="*/ 737 h 1021"/>
                  <a:gd name="T68" fmla="*/ 624 w 794"/>
                  <a:gd name="T69" fmla="*/ 681 h 1021"/>
                  <a:gd name="T70" fmla="*/ 794 w 794"/>
                  <a:gd name="T71" fmla="*/ 68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4" h="1021">
                    <a:moveTo>
                      <a:pt x="794" y="681"/>
                    </a:move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454" y="511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851"/>
                    </a:lnTo>
                    <a:lnTo>
                      <a:pt x="114" y="851"/>
                    </a:lnTo>
                    <a:lnTo>
                      <a:pt x="114" y="1021"/>
                    </a:lnTo>
                    <a:lnTo>
                      <a:pt x="284" y="1021"/>
                    </a:lnTo>
                    <a:lnTo>
                      <a:pt x="284" y="964"/>
                    </a:lnTo>
                    <a:lnTo>
                      <a:pt x="454" y="96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681"/>
                    </a:lnTo>
                    <a:lnTo>
                      <a:pt x="794" y="68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4429" y="1663"/>
                <a:ext cx="1361" cy="1361"/>
              </a:xfrm>
              <a:custGeom>
                <a:avLst/>
                <a:gdLst>
                  <a:gd name="T0" fmla="*/ 794 w 1361"/>
                  <a:gd name="T1" fmla="*/ 1361 h 1361"/>
                  <a:gd name="T2" fmla="*/ 850 w 1361"/>
                  <a:gd name="T3" fmla="*/ 1134 h 1361"/>
                  <a:gd name="T4" fmla="*/ 794 w 1361"/>
                  <a:gd name="T5" fmla="*/ 964 h 1361"/>
                  <a:gd name="T6" fmla="*/ 737 w 1361"/>
                  <a:gd name="T7" fmla="*/ 1021 h 1361"/>
                  <a:gd name="T8" fmla="*/ 680 w 1361"/>
                  <a:gd name="T9" fmla="*/ 851 h 1361"/>
                  <a:gd name="T10" fmla="*/ 510 w 1361"/>
                  <a:gd name="T11" fmla="*/ 1077 h 1361"/>
                  <a:gd name="T12" fmla="*/ 454 w 1361"/>
                  <a:gd name="T13" fmla="*/ 1134 h 1361"/>
                  <a:gd name="T14" fmla="*/ 567 w 1361"/>
                  <a:gd name="T15" fmla="*/ 1021 h 1361"/>
                  <a:gd name="T16" fmla="*/ 510 w 1361"/>
                  <a:gd name="T17" fmla="*/ 907 h 1361"/>
                  <a:gd name="T18" fmla="*/ 340 w 1361"/>
                  <a:gd name="T19" fmla="*/ 851 h 1361"/>
                  <a:gd name="T20" fmla="*/ 397 w 1361"/>
                  <a:gd name="T21" fmla="*/ 794 h 1361"/>
                  <a:gd name="T22" fmla="*/ 510 w 1361"/>
                  <a:gd name="T23" fmla="*/ 624 h 1361"/>
                  <a:gd name="T24" fmla="*/ 567 w 1361"/>
                  <a:gd name="T25" fmla="*/ 567 h 1361"/>
                  <a:gd name="T26" fmla="*/ 510 w 1361"/>
                  <a:gd name="T27" fmla="*/ 340 h 1361"/>
                  <a:gd name="T28" fmla="*/ 340 w 1361"/>
                  <a:gd name="T29" fmla="*/ 284 h 1361"/>
                  <a:gd name="T30" fmla="*/ 397 w 1361"/>
                  <a:gd name="T31" fmla="*/ 510 h 1361"/>
                  <a:gd name="T32" fmla="*/ 340 w 1361"/>
                  <a:gd name="T33" fmla="*/ 681 h 1361"/>
                  <a:gd name="T34" fmla="*/ 283 w 1361"/>
                  <a:gd name="T35" fmla="*/ 737 h 1361"/>
                  <a:gd name="T36" fmla="*/ 57 w 1361"/>
                  <a:gd name="T37" fmla="*/ 624 h 1361"/>
                  <a:gd name="T38" fmla="*/ 0 w 1361"/>
                  <a:gd name="T39" fmla="*/ 567 h 1361"/>
                  <a:gd name="T40" fmla="*/ 57 w 1361"/>
                  <a:gd name="T41" fmla="*/ 454 h 1361"/>
                  <a:gd name="T42" fmla="*/ 170 w 1361"/>
                  <a:gd name="T43" fmla="*/ 340 h 1361"/>
                  <a:gd name="T44" fmla="*/ 227 w 1361"/>
                  <a:gd name="T45" fmla="*/ 170 h 1361"/>
                  <a:gd name="T46" fmla="*/ 283 w 1361"/>
                  <a:gd name="T47" fmla="*/ 57 h 1361"/>
                  <a:gd name="T48" fmla="*/ 397 w 1361"/>
                  <a:gd name="T49" fmla="*/ 0 h 1361"/>
                  <a:gd name="T50" fmla="*/ 510 w 1361"/>
                  <a:gd name="T51" fmla="*/ 57 h 1361"/>
                  <a:gd name="T52" fmla="*/ 680 w 1361"/>
                  <a:gd name="T53" fmla="*/ 114 h 1361"/>
                  <a:gd name="T54" fmla="*/ 737 w 1361"/>
                  <a:gd name="T55" fmla="*/ 227 h 1361"/>
                  <a:gd name="T56" fmla="*/ 907 w 1361"/>
                  <a:gd name="T57" fmla="*/ 284 h 1361"/>
                  <a:gd name="T58" fmla="*/ 1021 w 1361"/>
                  <a:gd name="T59" fmla="*/ 340 h 1361"/>
                  <a:gd name="T60" fmla="*/ 1077 w 1361"/>
                  <a:gd name="T61" fmla="*/ 397 h 1361"/>
                  <a:gd name="T62" fmla="*/ 1134 w 1361"/>
                  <a:gd name="T63" fmla="*/ 454 h 1361"/>
                  <a:gd name="T64" fmla="*/ 1077 w 1361"/>
                  <a:gd name="T65" fmla="*/ 567 h 1361"/>
                  <a:gd name="T66" fmla="*/ 1134 w 1361"/>
                  <a:gd name="T67" fmla="*/ 681 h 1361"/>
                  <a:gd name="T68" fmla="*/ 1191 w 1361"/>
                  <a:gd name="T69" fmla="*/ 737 h 1361"/>
                  <a:gd name="T70" fmla="*/ 1361 w 1361"/>
                  <a:gd name="T71" fmla="*/ 794 h 1361"/>
                  <a:gd name="T72" fmla="*/ 1304 w 1361"/>
                  <a:gd name="T73" fmla="*/ 851 h 1361"/>
                  <a:gd name="T74" fmla="*/ 1247 w 1361"/>
                  <a:gd name="T75" fmla="*/ 907 h 1361"/>
                  <a:gd name="T76" fmla="*/ 1191 w 1361"/>
                  <a:gd name="T77" fmla="*/ 1248 h 1361"/>
                  <a:gd name="T78" fmla="*/ 1077 w 1361"/>
                  <a:gd name="T79" fmla="*/ 1304 h 1361"/>
                  <a:gd name="T80" fmla="*/ 1021 w 1361"/>
                  <a:gd name="T81" fmla="*/ 1361 h 1361"/>
                  <a:gd name="T82" fmla="*/ 964 w 1361"/>
                  <a:gd name="T83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1" h="1361">
                    <a:moveTo>
                      <a:pt x="964" y="1361"/>
                    </a:moveTo>
                    <a:lnTo>
                      <a:pt x="794" y="1361"/>
                    </a:lnTo>
                    <a:lnTo>
                      <a:pt x="794" y="1134"/>
                    </a:lnTo>
                    <a:lnTo>
                      <a:pt x="850" y="1134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94" y="1021"/>
                    </a:lnTo>
                    <a:lnTo>
                      <a:pt x="737" y="1021"/>
                    </a:lnTo>
                    <a:lnTo>
                      <a:pt x="737" y="851"/>
                    </a:lnTo>
                    <a:lnTo>
                      <a:pt x="680" y="851"/>
                    </a:lnTo>
                    <a:lnTo>
                      <a:pt x="680" y="1077"/>
                    </a:lnTo>
                    <a:lnTo>
                      <a:pt x="510" y="1077"/>
                    </a:lnTo>
                    <a:lnTo>
                      <a:pt x="510" y="1134"/>
                    </a:lnTo>
                    <a:lnTo>
                      <a:pt x="454" y="1134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851"/>
                    </a:lnTo>
                    <a:lnTo>
                      <a:pt x="340" y="851"/>
                    </a:lnTo>
                    <a:lnTo>
                      <a:pt x="340" y="794"/>
                    </a:lnTo>
                    <a:lnTo>
                      <a:pt x="397" y="794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340" y="284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907" y="284"/>
                    </a:lnTo>
                    <a:lnTo>
                      <a:pt x="907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077" y="567"/>
                    </a:lnTo>
                    <a:lnTo>
                      <a:pt x="1077" y="681"/>
                    </a:lnTo>
                    <a:lnTo>
                      <a:pt x="1134" y="681"/>
                    </a:lnTo>
                    <a:lnTo>
                      <a:pt x="1134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1361" y="794"/>
                    </a:lnTo>
                    <a:lnTo>
                      <a:pt x="1361" y="851"/>
                    </a:lnTo>
                    <a:lnTo>
                      <a:pt x="1304" y="851"/>
                    </a:lnTo>
                    <a:lnTo>
                      <a:pt x="1304" y="907"/>
                    </a:lnTo>
                    <a:lnTo>
                      <a:pt x="1247" y="907"/>
                    </a:lnTo>
                    <a:lnTo>
                      <a:pt x="1247" y="1248"/>
                    </a:lnTo>
                    <a:lnTo>
                      <a:pt x="1191" y="1248"/>
                    </a:lnTo>
                    <a:lnTo>
                      <a:pt x="1191" y="1304"/>
                    </a:lnTo>
                    <a:lnTo>
                      <a:pt x="1077" y="1304"/>
                    </a:lnTo>
                    <a:lnTo>
                      <a:pt x="1077" y="1361"/>
                    </a:lnTo>
                    <a:lnTo>
                      <a:pt x="1021" y="1361"/>
                    </a:lnTo>
                    <a:lnTo>
                      <a:pt x="1021" y="1248"/>
                    </a:lnTo>
                    <a:lnTo>
                      <a:pt x="964" y="1248"/>
                    </a:lnTo>
                    <a:lnTo>
                      <a:pt x="964" y="136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769" y="1947"/>
                <a:ext cx="227" cy="340"/>
              </a:xfrm>
              <a:custGeom>
                <a:avLst/>
                <a:gdLst>
                  <a:gd name="T0" fmla="*/ 170 w 227"/>
                  <a:gd name="T1" fmla="*/ 340 h 340"/>
                  <a:gd name="T2" fmla="*/ 57 w 227"/>
                  <a:gd name="T3" fmla="*/ 340 h 340"/>
                  <a:gd name="T4" fmla="*/ 57 w 227"/>
                  <a:gd name="T5" fmla="*/ 226 h 340"/>
                  <a:gd name="T6" fmla="*/ 0 w 227"/>
                  <a:gd name="T7" fmla="*/ 226 h 340"/>
                  <a:gd name="T8" fmla="*/ 0 w 227"/>
                  <a:gd name="T9" fmla="*/ 0 h 340"/>
                  <a:gd name="T10" fmla="*/ 170 w 227"/>
                  <a:gd name="T11" fmla="*/ 0 h 340"/>
                  <a:gd name="T12" fmla="*/ 170 w 227"/>
                  <a:gd name="T13" fmla="*/ 56 h 340"/>
                  <a:gd name="T14" fmla="*/ 227 w 227"/>
                  <a:gd name="T15" fmla="*/ 56 h 340"/>
                  <a:gd name="T16" fmla="*/ 227 w 227"/>
                  <a:gd name="T17" fmla="*/ 283 h 340"/>
                  <a:gd name="T18" fmla="*/ 170 w 227"/>
                  <a:gd name="T19" fmla="*/ 283 h 340"/>
                  <a:gd name="T20" fmla="*/ 170 w 227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170" y="340"/>
                    </a:moveTo>
                    <a:lnTo>
                      <a:pt x="57" y="34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2243" name="Group 979"/>
            <p:cNvGrpSpPr>
              <a:grpSpLocks/>
            </p:cNvGrpSpPr>
            <p:nvPr/>
          </p:nvGrpSpPr>
          <p:grpSpPr bwMode="auto">
            <a:xfrm>
              <a:off x="580571" y="471715"/>
              <a:ext cx="3343956" cy="4243160"/>
              <a:chOff x="176" y="416"/>
              <a:chExt cx="2949" cy="3742"/>
            </a:xfrm>
          </p:grpSpPr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0228584-8BD4-4474-B3C7-189A00686F78}"/>
              </a:ext>
            </a:extLst>
          </p:cNvPr>
          <p:cNvSpPr txBox="1"/>
          <p:nvPr/>
        </p:nvSpPr>
        <p:spPr>
          <a:xfrm>
            <a:off x="6748248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長崎県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61F23E1-D2D0-47BB-B90B-0788513A17AF}"/>
              </a:ext>
            </a:extLst>
          </p:cNvPr>
          <p:cNvSpPr txBox="1"/>
          <p:nvPr/>
        </p:nvSpPr>
        <p:spPr>
          <a:xfrm>
            <a:off x="6712970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9E24AF7D-2C92-4715-83F8-75D758EBD94F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27FE541-A0CF-48B3-9848-61ADB223DFF1}"/>
              </a:ext>
            </a:extLst>
          </p:cNvPr>
          <p:cNvGrpSpPr/>
          <p:nvPr/>
        </p:nvGrpSpPr>
        <p:grpSpPr>
          <a:xfrm>
            <a:off x="2795858" y="778060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7233ACAE-D286-44B4-A256-957E5AEA06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2A90E033-2929-46CA-BE1A-8C3AC81081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1559D98C-5FCC-4C00-A34D-D0A58682B0EF}"/>
              </a:ext>
            </a:extLst>
          </p:cNvPr>
          <p:cNvGrpSpPr/>
          <p:nvPr/>
        </p:nvGrpSpPr>
        <p:grpSpPr>
          <a:xfrm>
            <a:off x="1066299" y="2580904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1B3C29DF-E9D6-4AE9-B1D9-762F5472A3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8289AF51-5F90-42C1-9899-5FC343E77F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AD2F179A-9E1C-4949-8DAF-C71F3682EB11}"/>
              </a:ext>
            </a:extLst>
          </p:cNvPr>
          <p:cNvGrpSpPr/>
          <p:nvPr/>
        </p:nvGrpSpPr>
        <p:grpSpPr>
          <a:xfrm>
            <a:off x="4398156" y="1851851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903BE309-53EA-4E56-8E99-E3140223DF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58FAA17C-9D20-4AE2-90E2-F49B7E25A3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49BBAA59-F899-47A7-9EF0-1811EDA5C7E1}"/>
              </a:ext>
            </a:extLst>
          </p:cNvPr>
          <p:cNvGrpSpPr/>
          <p:nvPr/>
        </p:nvGrpSpPr>
        <p:grpSpPr>
          <a:xfrm>
            <a:off x="5715228" y="1323344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E2774ECA-D35F-4F56-BF4B-6377B6C06D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11F4EE54-55E8-4DBD-B0AD-E7D9369E2D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8E730608-6C66-4DC6-97A7-CB70404A6823}"/>
              </a:ext>
            </a:extLst>
          </p:cNvPr>
          <p:cNvGrpSpPr/>
          <p:nvPr/>
        </p:nvGrpSpPr>
        <p:grpSpPr>
          <a:xfrm>
            <a:off x="3039140" y="2405524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10C72A63-1363-432A-AB6D-21F4F4D118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ADB457DF-A98F-483A-BCEC-A0CDB859C1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93C2DEDD-1B7D-46B3-BB19-AC4D16044EC4}"/>
              </a:ext>
            </a:extLst>
          </p:cNvPr>
          <p:cNvGrpSpPr/>
          <p:nvPr/>
        </p:nvGrpSpPr>
        <p:grpSpPr>
          <a:xfrm>
            <a:off x="2795859" y="3647095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9BDFFB64-CDF6-45A6-A728-4DC98ACEA9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39208E69-774C-4279-B5A0-959A0DF87B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7DAA8A6-F9DE-4730-BB48-D25F642D8BA4}"/>
              </a:ext>
            </a:extLst>
          </p:cNvPr>
          <p:cNvGrpSpPr/>
          <p:nvPr/>
        </p:nvGrpSpPr>
        <p:grpSpPr>
          <a:xfrm>
            <a:off x="1319397" y="5257781"/>
            <a:ext cx="720000" cy="430244"/>
            <a:chOff x="6555416" y="4900731"/>
            <a:chExt cx="720000" cy="378515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179602F3-F1DB-4CCB-AF89-2FE1A8A370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1D9B455B-64AB-4BEA-8305-908C52785F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7867BF60-AE1D-4A67-AA4B-1F145FDB12D8}"/>
              </a:ext>
            </a:extLst>
          </p:cNvPr>
          <p:cNvGrpSpPr/>
          <p:nvPr/>
        </p:nvGrpSpPr>
        <p:grpSpPr>
          <a:xfrm>
            <a:off x="5430002" y="2204188"/>
            <a:ext cx="720000" cy="430244"/>
            <a:chOff x="6555416" y="4900731"/>
            <a:chExt cx="720000" cy="378515"/>
          </a:xfrm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6C02C3B0-491C-47B0-ABA6-3297020E60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253E938A-4562-4F97-A4E6-49B52C2D23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C5564881-49A6-438E-9A7B-7013C2742326}"/>
              </a:ext>
            </a:extLst>
          </p:cNvPr>
          <p:cNvGrpSpPr/>
          <p:nvPr/>
        </p:nvGrpSpPr>
        <p:grpSpPr>
          <a:xfrm>
            <a:off x="6252124" y="2338412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B11D4FC-2526-4CDD-BE0F-D2683629F9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E8BCA7B8-E62F-40C2-97E5-2E1F75A562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39D96F32-3BC1-4184-8A31-B148E2ED3F4B}"/>
              </a:ext>
            </a:extLst>
          </p:cNvPr>
          <p:cNvGrpSpPr/>
          <p:nvPr/>
        </p:nvGrpSpPr>
        <p:grpSpPr>
          <a:xfrm>
            <a:off x="7057468" y="2640416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E005AE0E-3F74-4580-A3A4-8E08B5A61A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D0469C53-6D5F-4EAC-A610-5B89AC6A85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BF39D6AD-53F8-4BA7-BD38-BBF9B4E5DAA4}"/>
              </a:ext>
            </a:extLst>
          </p:cNvPr>
          <p:cNvGrpSpPr/>
          <p:nvPr/>
        </p:nvGrpSpPr>
        <p:grpSpPr>
          <a:xfrm>
            <a:off x="6445071" y="3126977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87AA9338-47FB-4720-92EE-E6B8290099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11F59784-456A-4036-BB09-37F105B622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53DA6076-56B4-4948-A71A-67835A2DC8B6}"/>
              </a:ext>
            </a:extLst>
          </p:cNvPr>
          <p:cNvGrpSpPr/>
          <p:nvPr/>
        </p:nvGrpSpPr>
        <p:grpSpPr>
          <a:xfrm>
            <a:off x="7225247" y="3269590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DB558B1C-7EF6-40F6-930C-59E2D43CF5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2F12D7A8-8883-47DB-8FF8-10F558C316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41AFDA6A-3716-4EDC-ACE8-F2C517BAF2C6}"/>
              </a:ext>
            </a:extLst>
          </p:cNvPr>
          <p:cNvGrpSpPr/>
          <p:nvPr/>
        </p:nvGrpSpPr>
        <p:grpSpPr>
          <a:xfrm>
            <a:off x="5522282" y="3571594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F12CAB95-2741-4B2D-B193-CB69BF2A71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A61D4A40-8581-45BB-9FA3-6620D502A6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0C66644E-19E2-4F7D-B8D8-7ED210BCD386}"/>
              </a:ext>
            </a:extLst>
          </p:cNvPr>
          <p:cNvGrpSpPr/>
          <p:nvPr/>
        </p:nvGrpSpPr>
        <p:grpSpPr>
          <a:xfrm>
            <a:off x="6923244" y="3865209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A7DFD36B-32BA-4BA4-9796-A79027FCB5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2A99C642-163A-4262-A326-BB9083B344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59EABBF-E300-4E87-8198-A3B5EBF8AE25}"/>
              </a:ext>
            </a:extLst>
          </p:cNvPr>
          <p:cNvGrpSpPr/>
          <p:nvPr/>
        </p:nvGrpSpPr>
        <p:grpSpPr>
          <a:xfrm>
            <a:off x="7711809" y="4142045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19CC231-B6BA-4FBE-8023-106FB89876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4F41091D-0112-4905-98AC-454B9ED427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B56B3096-95F3-4939-BD46-7AEEF69A04E0}"/>
              </a:ext>
            </a:extLst>
          </p:cNvPr>
          <p:cNvGrpSpPr/>
          <p:nvPr/>
        </p:nvGrpSpPr>
        <p:grpSpPr>
          <a:xfrm>
            <a:off x="6923244" y="4334993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3B1DA246-C41C-4603-A9A3-D98C23A0E9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308B4B65-D60F-4AE7-A9D1-8FF6C68ADB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A8BCF526-3994-4B59-AEDB-7D950D666252}"/>
              </a:ext>
            </a:extLst>
          </p:cNvPr>
          <p:cNvGrpSpPr/>
          <p:nvPr/>
        </p:nvGrpSpPr>
        <p:grpSpPr>
          <a:xfrm>
            <a:off x="6151457" y="4334993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4D10BD60-A163-448F-97C4-D7B6421816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7847FB32-11F9-47CD-8EA8-5045F1FBF6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E4F6E28F-B541-45EE-B126-6249B9047263}"/>
              </a:ext>
            </a:extLst>
          </p:cNvPr>
          <p:cNvGrpSpPr/>
          <p:nvPr/>
        </p:nvGrpSpPr>
        <p:grpSpPr>
          <a:xfrm>
            <a:off x="6344404" y="5173892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6F5EB4B3-670B-4011-B25E-0F49BE802B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0D5FEA1D-C981-4C42-B906-694087FAE1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29FA6ECD-6956-45D8-8AD4-40D050071ECC}"/>
              </a:ext>
            </a:extLst>
          </p:cNvPr>
          <p:cNvGrpSpPr/>
          <p:nvPr/>
        </p:nvGrpSpPr>
        <p:grpSpPr>
          <a:xfrm>
            <a:off x="8944990" y="4687331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EC7E765F-1C78-4031-AAFF-0B117DD7D2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655A7E4F-5730-4421-9653-451D440CD9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EF9025A-2291-4857-8DFC-398262BCEECB}"/>
              </a:ext>
            </a:extLst>
          </p:cNvPr>
          <p:cNvGrpSpPr/>
          <p:nvPr/>
        </p:nvGrpSpPr>
        <p:grpSpPr>
          <a:xfrm>
            <a:off x="8173203" y="4687331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EFF7C47E-9AD4-4179-8B88-C71EF170AE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A390E8AE-CAED-4941-85BD-C846205E37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12DA79AB-50CE-46B2-A0C0-A0126B97A865}"/>
              </a:ext>
            </a:extLst>
          </p:cNvPr>
          <p:cNvGrpSpPr/>
          <p:nvPr/>
        </p:nvGrpSpPr>
        <p:grpSpPr>
          <a:xfrm>
            <a:off x="8525540" y="5433952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28555CBD-1A92-4002-89AC-3E3E97AD1C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23D85478-1BB4-45D5-A24C-5CA1A684F5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59423A-FEAC-48CA-B26C-B0AA1EE3A5F1}"/>
              </a:ext>
            </a:extLst>
          </p:cNvPr>
          <p:cNvGrpSpPr/>
          <p:nvPr/>
        </p:nvGrpSpPr>
        <p:grpSpPr>
          <a:xfrm>
            <a:off x="517071" y="471715"/>
            <a:ext cx="8808358" cy="5851071"/>
            <a:chOff x="517071" y="471715"/>
            <a:chExt cx="8808358" cy="5851071"/>
          </a:xfrm>
        </p:grpSpPr>
        <p:grpSp>
          <p:nvGrpSpPr>
            <p:cNvPr id="12242" name="Group 978"/>
            <p:cNvGrpSpPr>
              <a:grpSpLocks/>
            </p:cNvGrpSpPr>
            <p:nvPr/>
          </p:nvGrpSpPr>
          <p:grpSpPr bwMode="auto">
            <a:xfrm>
              <a:off x="517071" y="599849"/>
              <a:ext cx="8808358" cy="5722937"/>
              <a:chOff x="120" y="529"/>
              <a:chExt cx="7768" cy="5047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3068" y="3194"/>
                <a:ext cx="170" cy="170"/>
              </a:xfrm>
              <a:custGeom>
                <a:avLst/>
                <a:gdLst>
                  <a:gd name="T0" fmla="*/ 57 w 170"/>
                  <a:gd name="T1" fmla="*/ 0 h 170"/>
                  <a:gd name="T2" fmla="*/ 57 w 170"/>
                  <a:gd name="T3" fmla="*/ 57 h 170"/>
                  <a:gd name="T4" fmla="*/ 0 w 170"/>
                  <a:gd name="T5" fmla="*/ 57 h 170"/>
                  <a:gd name="T6" fmla="*/ 0 w 170"/>
                  <a:gd name="T7" fmla="*/ 114 h 170"/>
                  <a:gd name="T8" fmla="*/ 57 w 170"/>
                  <a:gd name="T9" fmla="*/ 114 h 170"/>
                  <a:gd name="T10" fmla="*/ 57 w 170"/>
                  <a:gd name="T11" fmla="*/ 170 h 170"/>
                  <a:gd name="T12" fmla="*/ 170 w 170"/>
                  <a:gd name="T13" fmla="*/ 170 h 170"/>
                  <a:gd name="T14" fmla="*/ 170 w 170"/>
                  <a:gd name="T15" fmla="*/ 0 h 170"/>
                  <a:gd name="T16" fmla="*/ 57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5" name="Rectangle 921"/>
              <p:cNvSpPr>
                <a:spLocks noChangeArrowheads="1"/>
              </p:cNvSpPr>
              <p:nvPr/>
            </p:nvSpPr>
            <p:spPr bwMode="auto">
              <a:xfrm>
                <a:off x="3522" y="3194"/>
                <a:ext cx="113" cy="114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6" name="Rectangle 922"/>
              <p:cNvSpPr>
                <a:spLocks noChangeArrowheads="1"/>
              </p:cNvSpPr>
              <p:nvPr/>
            </p:nvSpPr>
            <p:spPr bwMode="auto">
              <a:xfrm>
                <a:off x="3919" y="3194"/>
                <a:ext cx="56" cy="57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346" y="529"/>
                <a:ext cx="1134" cy="1985"/>
              </a:xfrm>
              <a:custGeom>
                <a:avLst/>
                <a:gdLst>
                  <a:gd name="T0" fmla="*/ 397 w 1134"/>
                  <a:gd name="T1" fmla="*/ 510 h 1985"/>
                  <a:gd name="T2" fmla="*/ 341 w 1134"/>
                  <a:gd name="T3" fmla="*/ 624 h 1985"/>
                  <a:gd name="T4" fmla="*/ 284 w 1134"/>
                  <a:gd name="T5" fmla="*/ 794 h 1985"/>
                  <a:gd name="T6" fmla="*/ 341 w 1134"/>
                  <a:gd name="T7" fmla="*/ 737 h 1985"/>
                  <a:gd name="T8" fmla="*/ 397 w 1134"/>
                  <a:gd name="T9" fmla="*/ 794 h 1985"/>
                  <a:gd name="T10" fmla="*/ 454 w 1134"/>
                  <a:gd name="T11" fmla="*/ 851 h 1985"/>
                  <a:gd name="T12" fmla="*/ 397 w 1134"/>
                  <a:gd name="T13" fmla="*/ 907 h 1985"/>
                  <a:gd name="T14" fmla="*/ 341 w 1134"/>
                  <a:gd name="T15" fmla="*/ 1021 h 1985"/>
                  <a:gd name="T16" fmla="*/ 284 w 1134"/>
                  <a:gd name="T17" fmla="*/ 1134 h 1985"/>
                  <a:gd name="T18" fmla="*/ 227 w 1134"/>
                  <a:gd name="T19" fmla="*/ 1248 h 1985"/>
                  <a:gd name="T20" fmla="*/ 341 w 1134"/>
                  <a:gd name="T21" fmla="*/ 1304 h 1985"/>
                  <a:gd name="T22" fmla="*/ 227 w 1134"/>
                  <a:gd name="T23" fmla="*/ 1644 h 1985"/>
                  <a:gd name="T24" fmla="*/ 171 w 1134"/>
                  <a:gd name="T25" fmla="*/ 1701 h 1985"/>
                  <a:gd name="T26" fmla="*/ 0 w 1134"/>
                  <a:gd name="T27" fmla="*/ 1758 h 1985"/>
                  <a:gd name="T28" fmla="*/ 227 w 1134"/>
                  <a:gd name="T29" fmla="*/ 1815 h 1985"/>
                  <a:gd name="T30" fmla="*/ 284 w 1134"/>
                  <a:gd name="T31" fmla="*/ 1701 h 1985"/>
                  <a:gd name="T32" fmla="*/ 341 w 1134"/>
                  <a:gd name="T33" fmla="*/ 1815 h 1985"/>
                  <a:gd name="T34" fmla="*/ 454 w 1134"/>
                  <a:gd name="T35" fmla="*/ 1701 h 1985"/>
                  <a:gd name="T36" fmla="*/ 511 w 1134"/>
                  <a:gd name="T37" fmla="*/ 1928 h 1985"/>
                  <a:gd name="T38" fmla="*/ 397 w 1134"/>
                  <a:gd name="T39" fmla="*/ 1985 h 1985"/>
                  <a:gd name="T40" fmla="*/ 624 w 1134"/>
                  <a:gd name="T41" fmla="*/ 1871 h 1985"/>
                  <a:gd name="T42" fmla="*/ 794 w 1134"/>
                  <a:gd name="T43" fmla="*/ 1701 h 1985"/>
                  <a:gd name="T44" fmla="*/ 738 w 1134"/>
                  <a:gd name="T45" fmla="*/ 1644 h 1985"/>
                  <a:gd name="T46" fmla="*/ 681 w 1134"/>
                  <a:gd name="T47" fmla="*/ 1588 h 1985"/>
                  <a:gd name="T48" fmla="*/ 738 w 1134"/>
                  <a:gd name="T49" fmla="*/ 1531 h 1985"/>
                  <a:gd name="T50" fmla="*/ 681 w 1134"/>
                  <a:gd name="T51" fmla="*/ 1248 h 1985"/>
                  <a:gd name="T52" fmla="*/ 738 w 1134"/>
                  <a:gd name="T53" fmla="*/ 1191 h 1985"/>
                  <a:gd name="T54" fmla="*/ 794 w 1134"/>
                  <a:gd name="T55" fmla="*/ 1134 h 1985"/>
                  <a:gd name="T56" fmla="*/ 851 w 1134"/>
                  <a:gd name="T57" fmla="*/ 1077 h 1985"/>
                  <a:gd name="T58" fmla="*/ 908 w 1134"/>
                  <a:gd name="T59" fmla="*/ 964 h 1985"/>
                  <a:gd name="T60" fmla="*/ 964 w 1134"/>
                  <a:gd name="T61" fmla="*/ 907 h 1985"/>
                  <a:gd name="T62" fmla="*/ 1021 w 1134"/>
                  <a:gd name="T63" fmla="*/ 794 h 1985"/>
                  <a:gd name="T64" fmla="*/ 1078 w 1134"/>
                  <a:gd name="T65" fmla="*/ 510 h 1985"/>
                  <a:gd name="T66" fmla="*/ 1021 w 1134"/>
                  <a:gd name="T67" fmla="*/ 454 h 1985"/>
                  <a:gd name="T68" fmla="*/ 1078 w 1134"/>
                  <a:gd name="T69" fmla="*/ 397 h 1985"/>
                  <a:gd name="T70" fmla="*/ 1134 w 1134"/>
                  <a:gd name="T71" fmla="*/ 284 h 1985"/>
                  <a:gd name="T72" fmla="*/ 1078 w 1134"/>
                  <a:gd name="T73" fmla="*/ 227 h 1985"/>
                  <a:gd name="T74" fmla="*/ 1134 w 1134"/>
                  <a:gd name="T75" fmla="*/ 114 h 1985"/>
                  <a:gd name="T76" fmla="*/ 1078 w 1134"/>
                  <a:gd name="T77" fmla="*/ 57 h 1985"/>
                  <a:gd name="T78" fmla="*/ 1021 w 1134"/>
                  <a:gd name="T79" fmla="*/ 0 h 1985"/>
                  <a:gd name="T80" fmla="*/ 908 w 1134"/>
                  <a:gd name="T81" fmla="*/ 57 h 1985"/>
                  <a:gd name="T82" fmla="*/ 794 w 1134"/>
                  <a:gd name="T83" fmla="*/ 170 h 1985"/>
                  <a:gd name="T84" fmla="*/ 738 w 1134"/>
                  <a:gd name="T85" fmla="*/ 284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34" h="1985">
                    <a:moveTo>
                      <a:pt x="397" y="284"/>
                    </a:moveTo>
                    <a:lnTo>
                      <a:pt x="397" y="510"/>
                    </a:lnTo>
                    <a:lnTo>
                      <a:pt x="341" y="510"/>
                    </a:lnTo>
                    <a:lnTo>
                      <a:pt x="341" y="624"/>
                    </a:lnTo>
                    <a:lnTo>
                      <a:pt x="284" y="624"/>
                    </a:lnTo>
                    <a:lnTo>
                      <a:pt x="284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454" y="851"/>
                    </a:lnTo>
                    <a:lnTo>
                      <a:pt x="397" y="851"/>
                    </a:lnTo>
                    <a:lnTo>
                      <a:pt x="397" y="907"/>
                    </a:lnTo>
                    <a:lnTo>
                      <a:pt x="341" y="907"/>
                    </a:lnTo>
                    <a:lnTo>
                      <a:pt x="341" y="1021"/>
                    </a:lnTo>
                    <a:lnTo>
                      <a:pt x="284" y="1021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248"/>
                    </a:lnTo>
                    <a:lnTo>
                      <a:pt x="341" y="1248"/>
                    </a:lnTo>
                    <a:lnTo>
                      <a:pt x="341" y="1304"/>
                    </a:lnTo>
                    <a:lnTo>
                      <a:pt x="227" y="1304"/>
                    </a:lnTo>
                    <a:lnTo>
                      <a:pt x="227" y="1644"/>
                    </a:lnTo>
                    <a:lnTo>
                      <a:pt x="171" y="1644"/>
                    </a:lnTo>
                    <a:lnTo>
                      <a:pt x="171" y="1701"/>
                    </a:lnTo>
                    <a:lnTo>
                      <a:pt x="0" y="1701"/>
                    </a:lnTo>
                    <a:lnTo>
                      <a:pt x="0" y="1758"/>
                    </a:lnTo>
                    <a:lnTo>
                      <a:pt x="227" y="1758"/>
                    </a:lnTo>
                    <a:lnTo>
                      <a:pt x="227" y="1815"/>
                    </a:lnTo>
                    <a:lnTo>
                      <a:pt x="284" y="1815"/>
                    </a:lnTo>
                    <a:lnTo>
                      <a:pt x="284" y="1701"/>
                    </a:lnTo>
                    <a:lnTo>
                      <a:pt x="341" y="1701"/>
                    </a:lnTo>
                    <a:lnTo>
                      <a:pt x="341" y="1815"/>
                    </a:lnTo>
                    <a:lnTo>
                      <a:pt x="454" y="1815"/>
                    </a:lnTo>
                    <a:lnTo>
                      <a:pt x="454" y="1701"/>
                    </a:lnTo>
                    <a:lnTo>
                      <a:pt x="511" y="1701"/>
                    </a:lnTo>
                    <a:lnTo>
                      <a:pt x="511" y="1928"/>
                    </a:lnTo>
                    <a:lnTo>
                      <a:pt x="397" y="1928"/>
                    </a:lnTo>
                    <a:lnTo>
                      <a:pt x="397" y="1985"/>
                    </a:lnTo>
                    <a:lnTo>
                      <a:pt x="624" y="1985"/>
                    </a:lnTo>
                    <a:lnTo>
                      <a:pt x="624" y="1871"/>
                    </a:lnTo>
                    <a:lnTo>
                      <a:pt x="794" y="1871"/>
                    </a:lnTo>
                    <a:lnTo>
                      <a:pt x="794" y="1701"/>
                    </a:lnTo>
                    <a:lnTo>
                      <a:pt x="738" y="1701"/>
                    </a:lnTo>
                    <a:lnTo>
                      <a:pt x="738" y="1644"/>
                    </a:lnTo>
                    <a:lnTo>
                      <a:pt x="681" y="1644"/>
                    </a:lnTo>
                    <a:lnTo>
                      <a:pt x="681" y="1588"/>
                    </a:lnTo>
                    <a:lnTo>
                      <a:pt x="738" y="1588"/>
                    </a:lnTo>
                    <a:lnTo>
                      <a:pt x="738" y="1531"/>
                    </a:lnTo>
                    <a:lnTo>
                      <a:pt x="681" y="1531"/>
                    </a:lnTo>
                    <a:lnTo>
                      <a:pt x="681" y="1248"/>
                    </a:lnTo>
                    <a:lnTo>
                      <a:pt x="738" y="1248"/>
                    </a:lnTo>
                    <a:lnTo>
                      <a:pt x="738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1077"/>
                    </a:lnTo>
                    <a:lnTo>
                      <a:pt x="908" y="1077"/>
                    </a:lnTo>
                    <a:lnTo>
                      <a:pt x="908" y="964"/>
                    </a:lnTo>
                    <a:lnTo>
                      <a:pt x="964" y="964"/>
                    </a:lnTo>
                    <a:lnTo>
                      <a:pt x="96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078" y="794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1021" y="454"/>
                    </a:lnTo>
                    <a:lnTo>
                      <a:pt x="1078" y="454"/>
                    </a:lnTo>
                    <a:lnTo>
                      <a:pt x="1078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078" y="284"/>
                    </a:lnTo>
                    <a:lnTo>
                      <a:pt x="1078" y="227"/>
                    </a:lnTo>
                    <a:lnTo>
                      <a:pt x="1134" y="227"/>
                    </a:lnTo>
                    <a:lnTo>
                      <a:pt x="1134" y="114"/>
                    </a:lnTo>
                    <a:lnTo>
                      <a:pt x="1078" y="114"/>
                    </a:lnTo>
                    <a:lnTo>
                      <a:pt x="1078" y="57"/>
                    </a:lnTo>
                    <a:lnTo>
                      <a:pt x="1021" y="57"/>
                    </a:lnTo>
                    <a:lnTo>
                      <a:pt x="1021" y="0"/>
                    </a:lnTo>
                    <a:lnTo>
                      <a:pt x="908" y="0"/>
                    </a:lnTo>
                    <a:lnTo>
                      <a:pt x="908" y="57"/>
                    </a:lnTo>
                    <a:lnTo>
                      <a:pt x="794" y="57"/>
                    </a:lnTo>
                    <a:lnTo>
                      <a:pt x="794" y="170"/>
                    </a:lnTo>
                    <a:lnTo>
                      <a:pt x="738" y="170"/>
                    </a:lnTo>
                    <a:lnTo>
                      <a:pt x="738" y="284"/>
                    </a:lnTo>
                    <a:lnTo>
                      <a:pt x="397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2444" y="1833"/>
                <a:ext cx="341" cy="284"/>
              </a:xfrm>
              <a:custGeom>
                <a:avLst/>
                <a:gdLst>
                  <a:gd name="T0" fmla="*/ 284 w 341"/>
                  <a:gd name="T1" fmla="*/ 0 h 284"/>
                  <a:gd name="T2" fmla="*/ 170 w 341"/>
                  <a:gd name="T3" fmla="*/ 0 h 284"/>
                  <a:gd name="T4" fmla="*/ 170 w 341"/>
                  <a:gd name="T5" fmla="*/ 57 h 284"/>
                  <a:gd name="T6" fmla="*/ 57 w 341"/>
                  <a:gd name="T7" fmla="*/ 57 h 284"/>
                  <a:gd name="T8" fmla="*/ 57 w 341"/>
                  <a:gd name="T9" fmla="*/ 114 h 284"/>
                  <a:gd name="T10" fmla="*/ 0 w 341"/>
                  <a:gd name="T11" fmla="*/ 114 h 284"/>
                  <a:gd name="T12" fmla="*/ 0 w 341"/>
                  <a:gd name="T13" fmla="*/ 170 h 284"/>
                  <a:gd name="T14" fmla="*/ 57 w 341"/>
                  <a:gd name="T15" fmla="*/ 170 h 284"/>
                  <a:gd name="T16" fmla="*/ 57 w 341"/>
                  <a:gd name="T17" fmla="*/ 227 h 284"/>
                  <a:gd name="T18" fmla="*/ 170 w 341"/>
                  <a:gd name="T19" fmla="*/ 227 h 284"/>
                  <a:gd name="T20" fmla="*/ 170 w 341"/>
                  <a:gd name="T21" fmla="*/ 284 h 284"/>
                  <a:gd name="T22" fmla="*/ 284 w 341"/>
                  <a:gd name="T23" fmla="*/ 284 h 284"/>
                  <a:gd name="T24" fmla="*/ 284 w 341"/>
                  <a:gd name="T25" fmla="*/ 170 h 284"/>
                  <a:gd name="T26" fmla="*/ 341 w 341"/>
                  <a:gd name="T27" fmla="*/ 170 h 284"/>
                  <a:gd name="T28" fmla="*/ 341 w 341"/>
                  <a:gd name="T29" fmla="*/ 57 h 284"/>
                  <a:gd name="T30" fmla="*/ 284 w 341"/>
                  <a:gd name="T31" fmla="*/ 57 h 284"/>
                  <a:gd name="T32" fmla="*/ 284 w 341"/>
                  <a:gd name="T3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1" h="284">
                    <a:moveTo>
                      <a:pt x="284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2274" y="2230"/>
                <a:ext cx="284" cy="227"/>
              </a:xfrm>
              <a:custGeom>
                <a:avLst/>
                <a:gdLst>
                  <a:gd name="T0" fmla="*/ 57 w 284"/>
                  <a:gd name="T1" fmla="*/ 0 h 227"/>
                  <a:gd name="T2" fmla="*/ 57 w 284"/>
                  <a:gd name="T3" fmla="*/ 57 h 227"/>
                  <a:gd name="T4" fmla="*/ 0 w 284"/>
                  <a:gd name="T5" fmla="*/ 57 h 227"/>
                  <a:gd name="T6" fmla="*/ 0 w 284"/>
                  <a:gd name="T7" fmla="*/ 114 h 227"/>
                  <a:gd name="T8" fmla="*/ 57 w 284"/>
                  <a:gd name="T9" fmla="*/ 114 h 227"/>
                  <a:gd name="T10" fmla="*/ 57 w 284"/>
                  <a:gd name="T11" fmla="*/ 227 h 227"/>
                  <a:gd name="T12" fmla="*/ 114 w 284"/>
                  <a:gd name="T13" fmla="*/ 227 h 227"/>
                  <a:gd name="T14" fmla="*/ 114 w 284"/>
                  <a:gd name="T15" fmla="*/ 170 h 227"/>
                  <a:gd name="T16" fmla="*/ 284 w 284"/>
                  <a:gd name="T17" fmla="*/ 170 h 227"/>
                  <a:gd name="T18" fmla="*/ 284 w 284"/>
                  <a:gd name="T19" fmla="*/ 114 h 227"/>
                  <a:gd name="T20" fmla="*/ 227 w 284"/>
                  <a:gd name="T21" fmla="*/ 114 h 227"/>
                  <a:gd name="T22" fmla="*/ 227 w 284"/>
                  <a:gd name="T23" fmla="*/ 57 h 227"/>
                  <a:gd name="T24" fmla="*/ 284 w 284"/>
                  <a:gd name="T25" fmla="*/ 57 h 227"/>
                  <a:gd name="T26" fmla="*/ 284 w 284"/>
                  <a:gd name="T27" fmla="*/ 0 h 227"/>
                  <a:gd name="T28" fmla="*/ 57 w 284"/>
                  <a:gd name="T2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2161" y="2230"/>
                <a:ext cx="57" cy="114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614" y="2287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0 w 114"/>
                  <a:gd name="T3" fmla="*/ 113 h 227"/>
                  <a:gd name="T4" fmla="*/ 57 w 114"/>
                  <a:gd name="T5" fmla="*/ 113 h 227"/>
                  <a:gd name="T6" fmla="*/ 57 w 114"/>
                  <a:gd name="T7" fmla="*/ 227 h 227"/>
                  <a:gd name="T8" fmla="*/ 114 w 114"/>
                  <a:gd name="T9" fmla="*/ 227 h 227"/>
                  <a:gd name="T10" fmla="*/ 114 w 114"/>
                  <a:gd name="T11" fmla="*/ 0 h 227"/>
                  <a:gd name="T12" fmla="*/ 0 w 114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120" y="2457"/>
                <a:ext cx="964" cy="1191"/>
              </a:xfrm>
              <a:custGeom>
                <a:avLst/>
                <a:gdLst>
                  <a:gd name="T0" fmla="*/ 283 w 964"/>
                  <a:gd name="T1" fmla="*/ 0 h 1191"/>
                  <a:gd name="T2" fmla="*/ 113 w 964"/>
                  <a:gd name="T3" fmla="*/ 0 h 1191"/>
                  <a:gd name="T4" fmla="*/ 113 w 964"/>
                  <a:gd name="T5" fmla="*/ 340 h 1191"/>
                  <a:gd name="T6" fmla="*/ 56 w 964"/>
                  <a:gd name="T7" fmla="*/ 340 h 1191"/>
                  <a:gd name="T8" fmla="*/ 56 w 964"/>
                  <a:gd name="T9" fmla="*/ 851 h 1191"/>
                  <a:gd name="T10" fmla="*/ 0 w 964"/>
                  <a:gd name="T11" fmla="*/ 851 h 1191"/>
                  <a:gd name="T12" fmla="*/ 0 w 964"/>
                  <a:gd name="T13" fmla="*/ 1077 h 1191"/>
                  <a:gd name="T14" fmla="*/ 170 w 964"/>
                  <a:gd name="T15" fmla="*/ 1077 h 1191"/>
                  <a:gd name="T16" fmla="*/ 170 w 964"/>
                  <a:gd name="T17" fmla="*/ 1191 h 1191"/>
                  <a:gd name="T18" fmla="*/ 283 w 964"/>
                  <a:gd name="T19" fmla="*/ 1191 h 1191"/>
                  <a:gd name="T20" fmla="*/ 283 w 964"/>
                  <a:gd name="T21" fmla="*/ 1134 h 1191"/>
                  <a:gd name="T22" fmla="*/ 340 w 964"/>
                  <a:gd name="T23" fmla="*/ 1134 h 1191"/>
                  <a:gd name="T24" fmla="*/ 340 w 964"/>
                  <a:gd name="T25" fmla="*/ 1077 h 1191"/>
                  <a:gd name="T26" fmla="*/ 453 w 964"/>
                  <a:gd name="T27" fmla="*/ 1077 h 1191"/>
                  <a:gd name="T28" fmla="*/ 453 w 964"/>
                  <a:gd name="T29" fmla="*/ 1021 h 1191"/>
                  <a:gd name="T30" fmla="*/ 510 w 964"/>
                  <a:gd name="T31" fmla="*/ 1021 h 1191"/>
                  <a:gd name="T32" fmla="*/ 510 w 964"/>
                  <a:gd name="T33" fmla="*/ 794 h 1191"/>
                  <a:gd name="T34" fmla="*/ 567 w 964"/>
                  <a:gd name="T35" fmla="*/ 794 h 1191"/>
                  <a:gd name="T36" fmla="*/ 567 w 964"/>
                  <a:gd name="T37" fmla="*/ 510 h 1191"/>
                  <a:gd name="T38" fmla="*/ 680 w 964"/>
                  <a:gd name="T39" fmla="*/ 510 h 1191"/>
                  <a:gd name="T40" fmla="*/ 680 w 964"/>
                  <a:gd name="T41" fmla="*/ 397 h 1191"/>
                  <a:gd name="T42" fmla="*/ 623 w 964"/>
                  <a:gd name="T43" fmla="*/ 397 h 1191"/>
                  <a:gd name="T44" fmla="*/ 623 w 964"/>
                  <a:gd name="T45" fmla="*/ 340 h 1191"/>
                  <a:gd name="T46" fmla="*/ 680 w 964"/>
                  <a:gd name="T47" fmla="*/ 340 h 1191"/>
                  <a:gd name="T48" fmla="*/ 680 w 964"/>
                  <a:gd name="T49" fmla="*/ 227 h 1191"/>
                  <a:gd name="T50" fmla="*/ 793 w 964"/>
                  <a:gd name="T51" fmla="*/ 227 h 1191"/>
                  <a:gd name="T52" fmla="*/ 793 w 964"/>
                  <a:gd name="T53" fmla="*/ 283 h 1191"/>
                  <a:gd name="T54" fmla="*/ 850 w 964"/>
                  <a:gd name="T55" fmla="*/ 283 h 1191"/>
                  <a:gd name="T56" fmla="*/ 850 w 964"/>
                  <a:gd name="T57" fmla="*/ 227 h 1191"/>
                  <a:gd name="T58" fmla="*/ 907 w 964"/>
                  <a:gd name="T59" fmla="*/ 227 h 1191"/>
                  <a:gd name="T60" fmla="*/ 907 w 964"/>
                  <a:gd name="T61" fmla="*/ 170 h 1191"/>
                  <a:gd name="T62" fmla="*/ 964 w 964"/>
                  <a:gd name="T63" fmla="*/ 170 h 1191"/>
                  <a:gd name="T64" fmla="*/ 964 w 964"/>
                  <a:gd name="T65" fmla="*/ 113 h 1191"/>
                  <a:gd name="T66" fmla="*/ 680 w 964"/>
                  <a:gd name="T67" fmla="*/ 113 h 1191"/>
                  <a:gd name="T68" fmla="*/ 680 w 964"/>
                  <a:gd name="T69" fmla="*/ 170 h 1191"/>
                  <a:gd name="T70" fmla="*/ 567 w 964"/>
                  <a:gd name="T71" fmla="*/ 170 h 1191"/>
                  <a:gd name="T72" fmla="*/ 567 w 964"/>
                  <a:gd name="T73" fmla="*/ 57 h 1191"/>
                  <a:gd name="T74" fmla="*/ 510 w 964"/>
                  <a:gd name="T75" fmla="*/ 57 h 1191"/>
                  <a:gd name="T76" fmla="*/ 510 w 964"/>
                  <a:gd name="T77" fmla="*/ 0 h 1191"/>
                  <a:gd name="T78" fmla="*/ 453 w 964"/>
                  <a:gd name="T79" fmla="*/ 0 h 1191"/>
                  <a:gd name="T80" fmla="*/ 453 w 964"/>
                  <a:gd name="T81" fmla="*/ 113 h 1191"/>
                  <a:gd name="T82" fmla="*/ 340 w 964"/>
                  <a:gd name="T83" fmla="*/ 113 h 1191"/>
                  <a:gd name="T84" fmla="*/ 340 w 964"/>
                  <a:gd name="T85" fmla="*/ 170 h 1191"/>
                  <a:gd name="T86" fmla="*/ 283 w 964"/>
                  <a:gd name="T87" fmla="*/ 170 h 1191"/>
                  <a:gd name="T88" fmla="*/ 283 w 964"/>
                  <a:gd name="T89" fmla="*/ 57 h 1191"/>
                  <a:gd name="T90" fmla="*/ 283 w 964"/>
                  <a:gd name="T91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19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851"/>
                    </a:lnTo>
                    <a:lnTo>
                      <a:pt x="0" y="851"/>
                    </a:lnTo>
                    <a:lnTo>
                      <a:pt x="0" y="1077"/>
                    </a:lnTo>
                    <a:lnTo>
                      <a:pt x="170" y="1077"/>
                    </a:lnTo>
                    <a:lnTo>
                      <a:pt x="170" y="1191"/>
                    </a:lnTo>
                    <a:lnTo>
                      <a:pt x="283" y="1191"/>
                    </a:lnTo>
                    <a:lnTo>
                      <a:pt x="283" y="1134"/>
                    </a:lnTo>
                    <a:lnTo>
                      <a:pt x="340" y="1134"/>
                    </a:lnTo>
                    <a:lnTo>
                      <a:pt x="340" y="1077"/>
                    </a:lnTo>
                    <a:lnTo>
                      <a:pt x="453" y="1077"/>
                    </a:lnTo>
                    <a:lnTo>
                      <a:pt x="453" y="1021"/>
                    </a:lnTo>
                    <a:lnTo>
                      <a:pt x="510" y="1021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227"/>
                    </a:lnTo>
                    <a:lnTo>
                      <a:pt x="793" y="227"/>
                    </a:lnTo>
                    <a:lnTo>
                      <a:pt x="793" y="283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60" y="4612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0 w 113"/>
                  <a:gd name="T3" fmla="*/ 0 h 113"/>
                  <a:gd name="T4" fmla="*/ 0 w 113"/>
                  <a:gd name="T5" fmla="*/ 113 h 113"/>
                  <a:gd name="T6" fmla="*/ 57 w 113"/>
                  <a:gd name="T7" fmla="*/ 113 h 113"/>
                  <a:gd name="T8" fmla="*/ 57 w 113"/>
                  <a:gd name="T9" fmla="*/ 56 h 113"/>
                  <a:gd name="T10" fmla="*/ 113 w 113"/>
                  <a:gd name="T11" fmla="*/ 56 h 113"/>
                  <a:gd name="T12" fmla="*/ 113 w 113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6" name="Rectangle 932"/>
              <p:cNvSpPr>
                <a:spLocks noChangeArrowheads="1"/>
              </p:cNvSpPr>
              <p:nvPr/>
            </p:nvSpPr>
            <p:spPr bwMode="auto">
              <a:xfrm>
                <a:off x="1651" y="5405"/>
                <a:ext cx="113" cy="57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047" y="4328"/>
                <a:ext cx="171" cy="227"/>
              </a:xfrm>
              <a:custGeom>
                <a:avLst/>
                <a:gdLst>
                  <a:gd name="T0" fmla="*/ 57 w 171"/>
                  <a:gd name="T1" fmla="*/ 0 h 227"/>
                  <a:gd name="T2" fmla="*/ 57 w 171"/>
                  <a:gd name="T3" fmla="*/ 170 h 227"/>
                  <a:gd name="T4" fmla="*/ 0 w 171"/>
                  <a:gd name="T5" fmla="*/ 170 h 227"/>
                  <a:gd name="T6" fmla="*/ 0 w 171"/>
                  <a:gd name="T7" fmla="*/ 227 h 227"/>
                  <a:gd name="T8" fmla="*/ 114 w 171"/>
                  <a:gd name="T9" fmla="*/ 227 h 227"/>
                  <a:gd name="T10" fmla="*/ 171 w 171"/>
                  <a:gd name="T11" fmla="*/ 227 h 227"/>
                  <a:gd name="T12" fmla="*/ 171 w 171"/>
                  <a:gd name="T13" fmla="*/ 57 h 227"/>
                  <a:gd name="T14" fmla="*/ 114 w 171"/>
                  <a:gd name="T15" fmla="*/ 57 h 227"/>
                  <a:gd name="T16" fmla="*/ 114 w 171"/>
                  <a:gd name="T17" fmla="*/ 0 h 227"/>
                  <a:gd name="T18" fmla="*/ 57 w 171"/>
                  <a:gd name="T1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1" h="227">
                    <a:moveTo>
                      <a:pt x="57" y="0"/>
                    </a:move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71" y="227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7" y="4328"/>
                <a:ext cx="1247" cy="1077"/>
              </a:xfrm>
              <a:custGeom>
                <a:avLst/>
                <a:gdLst>
                  <a:gd name="T0" fmla="*/ 113 w 1247"/>
                  <a:gd name="T1" fmla="*/ 1021 h 1077"/>
                  <a:gd name="T2" fmla="*/ 56 w 1247"/>
                  <a:gd name="T3" fmla="*/ 964 h 1077"/>
                  <a:gd name="T4" fmla="*/ 0 w 1247"/>
                  <a:gd name="T5" fmla="*/ 907 h 1077"/>
                  <a:gd name="T6" fmla="*/ 56 w 1247"/>
                  <a:gd name="T7" fmla="*/ 681 h 1077"/>
                  <a:gd name="T8" fmla="*/ 113 w 1247"/>
                  <a:gd name="T9" fmla="*/ 624 h 1077"/>
                  <a:gd name="T10" fmla="*/ 170 w 1247"/>
                  <a:gd name="T11" fmla="*/ 851 h 1077"/>
                  <a:gd name="T12" fmla="*/ 226 w 1247"/>
                  <a:gd name="T13" fmla="*/ 681 h 1077"/>
                  <a:gd name="T14" fmla="*/ 170 w 1247"/>
                  <a:gd name="T15" fmla="*/ 567 h 1077"/>
                  <a:gd name="T16" fmla="*/ 226 w 1247"/>
                  <a:gd name="T17" fmla="*/ 114 h 1077"/>
                  <a:gd name="T18" fmla="*/ 340 w 1247"/>
                  <a:gd name="T19" fmla="*/ 57 h 1077"/>
                  <a:gd name="T20" fmla="*/ 396 w 1247"/>
                  <a:gd name="T21" fmla="*/ 114 h 1077"/>
                  <a:gd name="T22" fmla="*/ 453 w 1247"/>
                  <a:gd name="T23" fmla="*/ 227 h 1077"/>
                  <a:gd name="T24" fmla="*/ 623 w 1247"/>
                  <a:gd name="T25" fmla="*/ 170 h 1077"/>
                  <a:gd name="T26" fmla="*/ 680 w 1247"/>
                  <a:gd name="T27" fmla="*/ 114 h 1077"/>
                  <a:gd name="T28" fmla="*/ 793 w 1247"/>
                  <a:gd name="T29" fmla="*/ 57 h 1077"/>
                  <a:gd name="T30" fmla="*/ 850 w 1247"/>
                  <a:gd name="T31" fmla="*/ 0 h 1077"/>
                  <a:gd name="T32" fmla="*/ 907 w 1247"/>
                  <a:gd name="T33" fmla="*/ 114 h 1077"/>
                  <a:gd name="T34" fmla="*/ 963 w 1247"/>
                  <a:gd name="T35" fmla="*/ 170 h 1077"/>
                  <a:gd name="T36" fmla="*/ 1077 w 1247"/>
                  <a:gd name="T37" fmla="*/ 227 h 1077"/>
                  <a:gd name="T38" fmla="*/ 1020 w 1247"/>
                  <a:gd name="T39" fmla="*/ 284 h 1077"/>
                  <a:gd name="T40" fmla="*/ 1077 w 1247"/>
                  <a:gd name="T41" fmla="*/ 510 h 1077"/>
                  <a:gd name="T42" fmla="*/ 1190 w 1247"/>
                  <a:gd name="T43" fmla="*/ 567 h 1077"/>
                  <a:gd name="T44" fmla="*/ 1247 w 1247"/>
                  <a:gd name="T45" fmla="*/ 681 h 1077"/>
                  <a:gd name="T46" fmla="*/ 1190 w 1247"/>
                  <a:gd name="T47" fmla="*/ 737 h 1077"/>
                  <a:gd name="T48" fmla="*/ 850 w 1247"/>
                  <a:gd name="T49" fmla="*/ 794 h 1077"/>
                  <a:gd name="T50" fmla="*/ 680 w 1247"/>
                  <a:gd name="T51" fmla="*/ 737 h 1077"/>
                  <a:gd name="T52" fmla="*/ 737 w 1247"/>
                  <a:gd name="T53" fmla="*/ 851 h 1077"/>
                  <a:gd name="T54" fmla="*/ 793 w 1247"/>
                  <a:gd name="T55" fmla="*/ 907 h 1077"/>
                  <a:gd name="T56" fmla="*/ 737 w 1247"/>
                  <a:gd name="T57" fmla="*/ 1021 h 1077"/>
                  <a:gd name="T58" fmla="*/ 623 w 1247"/>
                  <a:gd name="T59" fmla="*/ 1077 h 1077"/>
                  <a:gd name="T60" fmla="*/ 567 w 1247"/>
                  <a:gd name="T61" fmla="*/ 1021 h 1077"/>
                  <a:gd name="T62" fmla="*/ 453 w 1247"/>
                  <a:gd name="T63" fmla="*/ 907 h 1077"/>
                  <a:gd name="T64" fmla="*/ 226 w 1247"/>
                  <a:gd name="T65" fmla="*/ 96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7" h="1077">
                    <a:moveTo>
                      <a:pt x="226" y="1021"/>
                    </a:moveTo>
                    <a:lnTo>
                      <a:pt x="113" y="1021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56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56" y="681"/>
                    </a:lnTo>
                    <a:lnTo>
                      <a:pt x="56" y="624"/>
                    </a:lnTo>
                    <a:lnTo>
                      <a:pt x="113" y="624"/>
                    </a:lnTo>
                    <a:lnTo>
                      <a:pt x="113" y="851"/>
                    </a:lnTo>
                    <a:lnTo>
                      <a:pt x="170" y="851"/>
                    </a:lnTo>
                    <a:lnTo>
                      <a:pt x="170" y="681"/>
                    </a:lnTo>
                    <a:lnTo>
                      <a:pt x="226" y="681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114"/>
                    </a:lnTo>
                    <a:lnTo>
                      <a:pt x="226" y="114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6" y="114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623" y="170"/>
                    </a:lnTo>
                    <a:lnTo>
                      <a:pt x="623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793" y="57"/>
                    </a:lnTo>
                    <a:lnTo>
                      <a:pt x="793" y="0"/>
                    </a:lnTo>
                    <a:lnTo>
                      <a:pt x="850" y="0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1020" y="284"/>
                    </a:lnTo>
                    <a:lnTo>
                      <a:pt x="1020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1190" y="567"/>
                    </a:lnTo>
                    <a:lnTo>
                      <a:pt x="1190" y="681"/>
                    </a:lnTo>
                    <a:lnTo>
                      <a:pt x="1247" y="681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794"/>
                    </a:lnTo>
                    <a:lnTo>
                      <a:pt x="850" y="794"/>
                    </a:lnTo>
                    <a:lnTo>
                      <a:pt x="850" y="737"/>
                    </a:lnTo>
                    <a:lnTo>
                      <a:pt x="680" y="737"/>
                    </a:lnTo>
                    <a:lnTo>
                      <a:pt x="680" y="851"/>
                    </a:lnTo>
                    <a:lnTo>
                      <a:pt x="737" y="851"/>
                    </a:lnTo>
                    <a:lnTo>
                      <a:pt x="737" y="907"/>
                    </a:lnTo>
                    <a:lnTo>
                      <a:pt x="793" y="907"/>
                    </a:lnTo>
                    <a:lnTo>
                      <a:pt x="793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623" y="1077"/>
                    </a:lnTo>
                    <a:lnTo>
                      <a:pt x="623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226" y="964"/>
                    </a:lnTo>
                    <a:lnTo>
                      <a:pt x="226" y="102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1480" y="4045"/>
                <a:ext cx="284" cy="453"/>
              </a:xfrm>
              <a:custGeom>
                <a:avLst/>
                <a:gdLst>
                  <a:gd name="T0" fmla="*/ 0 w 284"/>
                  <a:gd name="T1" fmla="*/ 56 h 453"/>
                  <a:gd name="T2" fmla="*/ 0 w 284"/>
                  <a:gd name="T3" fmla="*/ 397 h 453"/>
                  <a:gd name="T4" fmla="*/ 114 w 284"/>
                  <a:gd name="T5" fmla="*/ 397 h 453"/>
                  <a:gd name="T6" fmla="*/ 114 w 284"/>
                  <a:gd name="T7" fmla="*/ 453 h 453"/>
                  <a:gd name="T8" fmla="*/ 227 w 284"/>
                  <a:gd name="T9" fmla="*/ 453 h 453"/>
                  <a:gd name="T10" fmla="*/ 227 w 284"/>
                  <a:gd name="T11" fmla="*/ 283 h 453"/>
                  <a:gd name="T12" fmla="*/ 284 w 284"/>
                  <a:gd name="T13" fmla="*/ 283 h 453"/>
                  <a:gd name="T14" fmla="*/ 284 w 284"/>
                  <a:gd name="T15" fmla="*/ 113 h 453"/>
                  <a:gd name="T16" fmla="*/ 227 w 284"/>
                  <a:gd name="T17" fmla="*/ 113 h 453"/>
                  <a:gd name="T18" fmla="*/ 227 w 284"/>
                  <a:gd name="T19" fmla="*/ 56 h 453"/>
                  <a:gd name="T20" fmla="*/ 171 w 284"/>
                  <a:gd name="T21" fmla="*/ 56 h 453"/>
                  <a:gd name="T22" fmla="*/ 171 w 284"/>
                  <a:gd name="T23" fmla="*/ 0 h 453"/>
                  <a:gd name="T24" fmla="*/ 114 w 284"/>
                  <a:gd name="T25" fmla="*/ 0 h 453"/>
                  <a:gd name="T26" fmla="*/ 114 w 284"/>
                  <a:gd name="T27" fmla="*/ 56 h 453"/>
                  <a:gd name="T28" fmla="*/ 0 w 284"/>
                  <a:gd name="T29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53">
                    <a:moveTo>
                      <a:pt x="0" y="56"/>
                    </a:move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1" y="56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651" y="3875"/>
                <a:ext cx="340" cy="453"/>
              </a:xfrm>
              <a:custGeom>
                <a:avLst/>
                <a:gdLst>
                  <a:gd name="T0" fmla="*/ 0 w 340"/>
                  <a:gd name="T1" fmla="*/ 56 h 453"/>
                  <a:gd name="T2" fmla="*/ 170 w 340"/>
                  <a:gd name="T3" fmla="*/ 56 h 453"/>
                  <a:gd name="T4" fmla="*/ 170 w 340"/>
                  <a:gd name="T5" fmla="*/ 113 h 453"/>
                  <a:gd name="T6" fmla="*/ 283 w 340"/>
                  <a:gd name="T7" fmla="*/ 113 h 453"/>
                  <a:gd name="T8" fmla="*/ 283 w 340"/>
                  <a:gd name="T9" fmla="*/ 0 h 453"/>
                  <a:gd name="T10" fmla="*/ 340 w 340"/>
                  <a:gd name="T11" fmla="*/ 0 h 453"/>
                  <a:gd name="T12" fmla="*/ 340 w 340"/>
                  <a:gd name="T13" fmla="*/ 283 h 453"/>
                  <a:gd name="T14" fmla="*/ 283 w 340"/>
                  <a:gd name="T15" fmla="*/ 283 h 453"/>
                  <a:gd name="T16" fmla="*/ 283 w 340"/>
                  <a:gd name="T17" fmla="*/ 453 h 453"/>
                  <a:gd name="T18" fmla="*/ 226 w 340"/>
                  <a:gd name="T19" fmla="*/ 453 h 453"/>
                  <a:gd name="T20" fmla="*/ 226 w 340"/>
                  <a:gd name="T21" fmla="*/ 340 h 453"/>
                  <a:gd name="T22" fmla="*/ 170 w 340"/>
                  <a:gd name="T23" fmla="*/ 340 h 453"/>
                  <a:gd name="T24" fmla="*/ 170 w 340"/>
                  <a:gd name="T25" fmla="*/ 226 h 453"/>
                  <a:gd name="T26" fmla="*/ 113 w 340"/>
                  <a:gd name="T27" fmla="*/ 226 h 453"/>
                  <a:gd name="T28" fmla="*/ 113 w 340"/>
                  <a:gd name="T29" fmla="*/ 170 h 453"/>
                  <a:gd name="T30" fmla="*/ 56 w 340"/>
                  <a:gd name="T31" fmla="*/ 170 h 453"/>
                  <a:gd name="T32" fmla="*/ 56 w 340"/>
                  <a:gd name="T33" fmla="*/ 113 h 453"/>
                  <a:gd name="T34" fmla="*/ 0 w 340"/>
                  <a:gd name="T35" fmla="*/ 113 h 453"/>
                  <a:gd name="T36" fmla="*/ 0 w 340"/>
                  <a:gd name="T37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53">
                    <a:moveTo>
                      <a:pt x="0" y="56"/>
                    </a:moveTo>
                    <a:lnTo>
                      <a:pt x="170" y="56"/>
                    </a:lnTo>
                    <a:lnTo>
                      <a:pt x="170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1" name="Rectangle 937"/>
              <p:cNvSpPr>
                <a:spLocks noChangeArrowheads="1"/>
              </p:cNvSpPr>
              <p:nvPr/>
            </p:nvSpPr>
            <p:spPr bwMode="auto">
              <a:xfrm>
                <a:off x="1934" y="4385"/>
                <a:ext cx="57" cy="113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1877" y="3704"/>
                <a:ext cx="114" cy="57"/>
              </a:xfrm>
              <a:custGeom>
                <a:avLst/>
                <a:gdLst>
                  <a:gd name="T0" fmla="*/ 0 w 114"/>
                  <a:gd name="T1" fmla="*/ 0 h 57"/>
                  <a:gd name="T2" fmla="*/ 0 w 114"/>
                  <a:gd name="T3" fmla="*/ 57 h 57"/>
                  <a:gd name="T4" fmla="*/ 114 w 114"/>
                  <a:gd name="T5" fmla="*/ 57 h 57"/>
                  <a:gd name="T6" fmla="*/ 114 w 114"/>
                  <a:gd name="T7" fmla="*/ 0 h 57"/>
                  <a:gd name="T8" fmla="*/ 0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0" y="0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1991" y="3648"/>
                <a:ext cx="283" cy="453"/>
              </a:xfrm>
              <a:custGeom>
                <a:avLst/>
                <a:gdLst>
                  <a:gd name="T0" fmla="*/ 0 w 283"/>
                  <a:gd name="T1" fmla="*/ 170 h 453"/>
                  <a:gd name="T2" fmla="*/ 113 w 283"/>
                  <a:gd name="T3" fmla="*/ 170 h 453"/>
                  <a:gd name="T4" fmla="*/ 113 w 283"/>
                  <a:gd name="T5" fmla="*/ 0 h 453"/>
                  <a:gd name="T6" fmla="*/ 170 w 283"/>
                  <a:gd name="T7" fmla="*/ 0 h 453"/>
                  <a:gd name="T8" fmla="*/ 170 w 283"/>
                  <a:gd name="T9" fmla="*/ 56 h 453"/>
                  <a:gd name="T10" fmla="*/ 227 w 283"/>
                  <a:gd name="T11" fmla="*/ 56 h 453"/>
                  <a:gd name="T12" fmla="*/ 227 w 283"/>
                  <a:gd name="T13" fmla="*/ 113 h 453"/>
                  <a:gd name="T14" fmla="*/ 283 w 283"/>
                  <a:gd name="T15" fmla="*/ 113 h 453"/>
                  <a:gd name="T16" fmla="*/ 283 w 283"/>
                  <a:gd name="T17" fmla="*/ 453 h 453"/>
                  <a:gd name="T18" fmla="*/ 227 w 283"/>
                  <a:gd name="T19" fmla="*/ 453 h 453"/>
                  <a:gd name="T20" fmla="*/ 227 w 283"/>
                  <a:gd name="T21" fmla="*/ 397 h 453"/>
                  <a:gd name="T22" fmla="*/ 170 w 283"/>
                  <a:gd name="T23" fmla="*/ 397 h 453"/>
                  <a:gd name="T24" fmla="*/ 170 w 283"/>
                  <a:gd name="T25" fmla="*/ 340 h 453"/>
                  <a:gd name="T26" fmla="*/ 56 w 283"/>
                  <a:gd name="T27" fmla="*/ 340 h 453"/>
                  <a:gd name="T28" fmla="*/ 56 w 283"/>
                  <a:gd name="T29" fmla="*/ 227 h 453"/>
                  <a:gd name="T30" fmla="*/ 0 w 283"/>
                  <a:gd name="T31" fmla="*/ 227 h 453"/>
                  <a:gd name="T32" fmla="*/ 0 w 283"/>
                  <a:gd name="T33" fmla="*/ 17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453">
                    <a:moveTo>
                      <a:pt x="0" y="170"/>
                    </a:moveTo>
                    <a:lnTo>
                      <a:pt x="113" y="170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047" y="2514"/>
                <a:ext cx="964" cy="1701"/>
              </a:xfrm>
              <a:custGeom>
                <a:avLst/>
                <a:gdLst>
                  <a:gd name="T0" fmla="*/ 284 w 964"/>
                  <a:gd name="T1" fmla="*/ 1361 h 1701"/>
                  <a:gd name="T2" fmla="*/ 341 w 964"/>
                  <a:gd name="T3" fmla="*/ 1304 h 1701"/>
                  <a:gd name="T4" fmla="*/ 284 w 964"/>
                  <a:gd name="T5" fmla="*/ 1190 h 1701"/>
                  <a:gd name="T6" fmla="*/ 227 w 964"/>
                  <a:gd name="T7" fmla="*/ 1134 h 1701"/>
                  <a:gd name="T8" fmla="*/ 171 w 964"/>
                  <a:gd name="T9" fmla="*/ 1077 h 1701"/>
                  <a:gd name="T10" fmla="*/ 114 w 964"/>
                  <a:gd name="T11" fmla="*/ 1020 h 1701"/>
                  <a:gd name="T12" fmla="*/ 0 w 964"/>
                  <a:gd name="T13" fmla="*/ 964 h 1701"/>
                  <a:gd name="T14" fmla="*/ 114 w 964"/>
                  <a:gd name="T15" fmla="*/ 907 h 1701"/>
                  <a:gd name="T16" fmla="*/ 227 w 964"/>
                  <a:gd name="T17" fmla="*/ 964 h 1701"/>
                  <a:gd name="T18" fmla="*/ 284 w 964"/>
                  <a:gd name="T19" fmla="*/ 623 h 1701"/>
                  <a:gd name="T20" fmla="*/ 397 w 964"/>
                  <a:gd name="T21" fmla="*/ 680 h 1701"/>
                  <a:gd name="T22" fmla="*/ 454 w 964"/>
                  <a:gd name="T23" fmla="*/ 397 h 1701"/>
                  <a:gd name="T24" fmla="*/ 567 w 964"/>
                  <a:gd name="T25" fmla="*/ 283 h 1701"/>
                  <a:gd name="T26" fmla="*/ 511 w 964"/>
                  <a:gd name="T27" fmla="*/ 56 h 1701"/>
                  <a:gd name="T28" fmla="*/ 567 w 964"/>
                  <a:gd name="T29" fmla="*/ 0 h 1701"/>
                  <a:gd name="T30" fmla="*/ 624 w 964"/>
                  <a:gd name="T31" fmla="*/ 113 h 1701"/>
                  <a:gd name="T32" fmla="*/ 567 w 964"/>
                  <a:gd name="T33" fmla="*/ 226 h 1701"/>
                  <a:gd name="T34" fmla="*/ 624 w 964"/>
                  <a:gd name="T35" fmla="*/ 453 h 1701"/>
                  <a:gd name="T36" fmla="*/ 567 w 964"/>
                  <a:gd name="T37" fmla="*/ 567 h 1701"/>
                  <a:gd name="T38" fmla="*/ 511 w 964"/>
                  <a:gd name="T39" fmla="*/ 907 h 1701"/>
                  <a:gd name="T40" fmla="*/ 567 w 964"/>
                  <a:gd name="T41" fmla="*/ 850 h 1701"/>
                  <a:gd name="T42" fmla="*/ 624 w 964"/>
                  <a:gd name="T43" fmla="*/ 794 h 1701"/>
                  <a:gd name="T44" fmla="*/ 794 w 964"/>
                  <a:gd name="T45" fmla="*/ 737 h 1701"/>
                  <a:gd name="T46" fmla="*/ 851 w 964"/>
                  <a:gd name="T47" fmla="*/ 680 h 1701"/>
                  <a:gd name="T48" fmla="*/ 964 w 964"/>
                  <a:gd name="T49" fmla="*/ 794 h 1701"/>
                  <a:gd name="T50" fmla="*/ 851 w 964"/>
                  <a:gd name="T51" fmla="*/ 964 h 1701"/>
                  <a:gd name="T52" fmla="*/ 794 w 964"/>
                  <a:gd name="T53" fmla="*/ 1020 h 1701"/>
                  <a:gd name="T54" fmla="*/ 738 w 964"/>
                  <a:gd name="T55" fmla="*/ 1134 h 1701"/>
                  <a:gd name="T56" fmla="*/ 624 w 964"/>
                  <a:gd name="T57" fmla="*/ 1077 h 1701"/>
                  <a:gd name="T58" fmla="*/ 567 w 964"/>
                  <a:gd name="T59" fmla="*/ 1190 h 1701"/>
                  <a:gd name="T60" fmla="*/ 511 w 964"/>
                  <a:gd name="T61" fmla="*/ 1417 h 1701"/>
                  <a:gd name="T62" fmla="*/ 567 w 964"/>
                  <a:gd name="T63" fmla="*/ 1531 h 1701"/>
                  <a:gd name="T64" fmla="*/ 397 w 964"/>
                  <a:gd name="T6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4" h="1701">
                    <a:moveTo>
                      <a:pt x="284" y="1701"/>
                    </a:moveTo>
                    <a:lnTo>
                      <a:pt x="284" y="1361"/>
                    </a:lnTo>
                    <a:lnTo>
                      <a:pt x="341" y="1361"/>
                    </a:lnTo>
                    <a:lnTo>
                      <a:pt x="341" y="1304"/>
                    </a:lnTo>
                    <a:lnTo>
                      <a:pt x="284" y="1304"/>
                    </a:lnTo>
                    <a:lnTo>
                      <a:pt x="284" y="1190"/>
                    </a:lnTo>
                    <a:lnTo>
                      <a:pt x="227" y="1190"/>
                    </a:lnTo>
                    <a:lnTo>
                      <a:pt x="227" y="1134"/>
                    </a:lnTo>
                    <a:lnTo>
                      <a:pt x="171" y="1134"/>
                    </a:lnTo>
                    <a:lnTo>
                      <a:pt x="171" y="1077"/>
                    </a:lnTo>
                    <a:lnTo>
                      <a:pt x="114" y="1077"/>
                    </a:lnTo>
                    <a:lnTo>
                      <a:pt x="114" y="1020"/>
                    </a:lnTo>
                    <a:lnTo>
                      <a:pt x="0" y="1020"/>
                    </a:lnTo>
                    <a:lnTo>
                      <a:pt x="0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623"/>
                    </a:lnTo>
                    <a:lnTo>
                      <a:pt x="397" y="623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24" y="226"/>
                    </a:lnTo>
                    <a:lnTo>
                      <a:pt x="624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964" y="680"/>
                    </a:lnTo>
                    <a:lnTo>
                      <a:pt x="964" y="794"/>
                    </a:lnTo>
                    <a:lnTo>
                      <a:pt x="851" y="794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738" y="1020"/>
                    </a:lnTo>
                    <a:lnTo>
                      <a:pt x="738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567" y="1077"/>
                    </a:lnTo>
                    <a:lnTo>
                      <a:pt x="567" y="1190"/>
                    </a:lnTo>
                    <a:lnTo>
                      <a:pt x="511" y="1190"/>
                    </a:lnTo>
                    <a:lnTo>
                      <a:pt x="511" y="1417"/>
                    </a:lnTo>
                    <a:lnTo>
                      <a:pt x="567" y="1417"/>
                    </a:lnTo>
                    <a:lnTo>
                      <a:pt x="567" y="1531"/>
                    </a:lnTo>
                    <a:lnTo>
                      <a:pt x="397" y="1531"/>
                    </a:lnTo>
                    <a:lnTo>
                      <a:pt x="397" y="1701"/>
                    </a:lnTo>
                    <a:lnTo>
                      <a:pt x="284" y="170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4259" y="2570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114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6" name="Rectangle 942"/>
              <p:cNvSpPr>
                <a:spLocks noChangeArrowheads="1"/>
              </p:cNvSpPr>
              <p:nvPr/>
            </p:nvSpPr>
            <p:spPr bwMode="auto">
              <a:xfrm>
                <a:off x="4542" y="2344"/>
                <a:ext cx="57" cy="170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3805" y="1096"/>
                <a:ext cx="170" cy="454"/>
              </a:xfrm>
              <a:custGeom>
                <a:avLst/>
                <a:gdLst>
                  <a:gd name="T0" fmla="*/ 170 w 170"/>
                  <a:gd name="T1" fmla="*/ 454 h 454"/>
                  <a:gd name="T2" fmla="*/ 0 w 170"/>
                  <a:gd name="T3" fmla="*/ 454 h 454"/>
                  <a:gd name="T4" fmla="*/ 0 w 170"/>
                  <a:gd name="T5" fmla="*/ 340 h 454"/>
                  <a:gd name="T6" fmla="*/ 57 w 170"/>
                  <a:gd name="T7" fmla="*/ 340 h 454"/>
                  <a:gd name="T8" fmla="*/ 57 w 170"/>
                  <a:gd name="T9" fmla="*/ 170 h 454"/>
                  <a:gd name="T10" fmla="*/ 114 w 170"/>
                  <a:gd name="T11" fmla="*/ 170 h 454"/>
                  <a:gd name="T12" fmla="*/ 114 w 170"/>
                  <a:gd name="T13" fmla="*/ 0 h 454"/>
                  <a:gd name="T14" fmla="*/ 170 w 170"/>
                  <a:gd name="T15" fmla="*/ 0 h 454"/>
                  <a:gd name="T16" fmla="*/ 170 w 170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454">
                    <a:moveTo>
                      <a:pt x="170" y="454"/>
                    </a:move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4259" y="1039"/>
                <a:ext cx="170" cy="171"/>
              </a:xfrm>
              <a:custGeom>
                <a:avLst/>
                <a:gdLst>
                  <a:gd name="T0" fmla="*/ 113 w 170"/>
                  <a:gd name="T1" fmla="*/ 0 h 171"/>
                  <a:gd name="T2" fmla="*/ 57 w 170"/>
                  <a:gd name="T3" fmla="*/ 0 h 171"/>
                  <a:gd name="T4" fmla="*/ 57 w 170"/>
                  <a:gd name="T5" fmla="*/ 114 h 171"/>
                  <a:gd name="T6" fmla="*/ 0 w 170"/>
                  <a:gd name="T7" fmla="*/ 114 h 171"/>
                  <a:gd name="T8" fmla="*/ 0 w 170"/>
                  <a:gd name="T9" fmla="*/ 171 h 171"/>
                  <a:gd name="T10" fmla="*/ 113 w 170"/>
                  <a:gd name="T11" fmla="*/ 171 h 171"/>
                  <a:gd name="T12" fmla="*/ 113 w 170"/>
                  <a:gd name="T13" fmla="*/ 114 h 171"/>
                  <a:gd name="T14" fmla="*/ 170 w 170"/>
                  <a:gd name="T15" fmla="*/ 114 h 171"/>
                  <a:gd name="T16" fmla="*/ 170 w 170"/>
                  <a:gd name="T17" fmla="*/ 57 h 171"/>
                  <a:gd name="T18" fmla="*/ 113 w 170"/>
                  <a:gd name="T19" fmla="*/ 57 h 171"/>
                  <a:gd name="T20" fmla="*/ 113 w 170"/>
                  <a:gd name="T2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1">
                    <a:moveTo>
                      <a:pt x="113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1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3578" y="1266"/>
                <a:ext cx="908" cy="1248"/>
              </a:xfrm>
              <a:custGeom>
                <a:avLst/>
                <a:gdLst>
                  <a:gd name="T0" fmla="*/ 908 w 908"/>
                  <a:gd name="T1" fmla="*/ 0 h 1248"/>
                  <a:gd name="T2" fmla="*/ 908 w 908"/>
                  <a:gd name="T3" fmla="*/ 284 h 1248"/>
                  <a:gd name="T4" fmla="*/ 851 w 908"/>
                  <a:gd name="T5" fmla="*/ 284 h 1248"/>
                  <a:gd name="T6" fmla="*/ 851 w 908"/>
                  <a:gd name="T7" fmla="*/ 397 h 1248"/>
                  <a:gd name="T8" fmla="*/ 738 w 908"/>
                  <a:gd name="T9" fmla="*/ 397 h 1248"/>
                  <a:gd name="T10" fmla="*/ 738 w 908"/>
                  <a:gd name="T11" fmla="*/ 454 h 1248"/>
                  <a:gd name="T12" fmla="*/ 794 w 908"/>
                  <a:gd name="T13" fmla="*/ 454 h 1248"/>
                  <a:gd name="T14" fmla="*/ 794 w 908"/>
                  <a:gd name="T15" fmla="*/ 567 h 1248"/>
                  <a:gd name="T16" fmla="*/ 681 w 908"/>
                  <a:gd name="T17" fmla="*/ 567 h 1248"/>
                  <a:gd name="T18" fmla="*/ 681 w 908"/>
                  <a:gd name="T19" fmla="*/ 794 h 1248"/>
                  <a:gd name="T20" fmla="*/ 624 w 908"/>
                  <a:gd name="T21" fmla="*/ 794 h 1248"/>
                  <a:gd name="T22" fmla="*/ 624 w 908"/>
                  <a:gd name="T23" fmla="*/ 851 h 1248"/>
                  <a:gd name="T24" fmla="*/ 567 w 908"/>
                  <a:gd name="T25" fmla="*/ 851 h 1248"/>
                  <a:gd name="T26" fmla="*/ 567 w 908"/>
                  <a:gd name="T27" fmla="*/ 907 h 1248"/>
                  <a:gd name="T28" fmla="*/ 511 w 908"/>
                  <a:gd name="T29" fmla="*/ 907 h 1248"/>
                  <a:gd name="T30" fmla="*/ 511 w 908"/>
                  <a:gd name="T31" fmla="*/ 1021 h 1248"/>
                  <a:gd name="T32" fmla="*/ 454 w 908"/>
                  <a:gd name="T33" fmla="*/ 1021 h 1248"/>
                  <a:gd name="T34" fmla="*/ 454 w 908"/>
                  <a:gd name="T35" fmla="*/ 1078 h 1248"/>
                  <a:gd name="T36" fmla="*/ 397 w 908"/>
                  <a:gd name="T37" fmla="*/ 1078 h 1248"/>
                  <a:gd name="T38" fmla="*/ 397 w 908"/>
                  <a:gd name="T39" fmla="*/ 1134 h 1248"/>
                  <a:gd name="T40" fmla="*/ 341 w 908"/>
                  <a:gd name="T41" fmla="*/ 1134 h 1248"/>
                  <a:gd name="T42" fmla="*/ 341 w 908"/>
                  <a:gd name="T43" fmla="*/ 1191 h 1248"/>
                  <a:gd name="T44" fmla="*/ 170 w 908"/>
                  <a:gd name="T45" fmla="*/ 1191 h 1248"/>
                  <a:gd name="T46" fmla="*/ 170 w 908"/>
                  <a:gd name="T47" fmla="*/ 1248 h 1248"/>
                  <a:gd name="T48" fmla="*/ 57 w 908"/>
                  <a:gd name="T49" fmla="*/ 1248 h 1248"/>
                  <a:gd name="T50" fmla="*/ 57 w 908"/>
                  <a:gd name="T51" fmla="*/ 1191 h 1248"/>
                  <a:gd name="T52" fmla="*/ 0 w 908"/>
                  <a:gd name="T53" fmla="*/ 1191 h 1248"/>
                  <a:gd name="T54" fmla="*/ 0 w 908"/>
                  <a:gd name="T55" fmla="*/ 1021 h 1248"/>
                  <a:gd name="T56" fmla="*/ 114 w 908"/>
                  <a:gd name="T57" fmla="*/ 1021 h 1248"/>
                  <a:gd name="T58" fmla="*/ 114 w 908"/>
                  <a:gd name="T59" fmla="*/ 1134 h 1248"/>
                  <a:gd name="T60" fmla="*/ 227 w 908"/>
                  <a:gd name="T61" fmla="*/ 1134 h 1248"/>
                  <a:gd name="T62" fmla="*/ 227 w 908"/>
                  <a:gd name="T63" fmla="*/ 1078 h 1248"/>
                  <a:gd name="T64" fmla="*/ 170 w 908"/>
                  <a:gd name="T65" fmla="*/ 1078 h 1248"/>
                  <a:gd name="T66" fmla="*/ 170 w 908"/>
                  <a:gd name="T67" fmla="*/ 851 h 1248"/>
                  <a:gd name="T68" fmla="*/ 341 w 908"/>
                  <a:gd name="T69" fmla="*/ 851 h 1248"/>
                  <a:gd name="T70" fmla="*/ 341 w 908"/>
                  <a:gd name="T71" fmla="*/ 794 h 1248"/>
                  <a:gd name="T72" fmla="*/ 227 w 908"/>
                  <a:gd name="T73" fmla="*/ 794 h 1248"/>
                  <a:gd name="T74" fmla="*/ 227 w 908"/>
                  <a:gd name="T75" fmla="*/ 681 h 1248"/>
                  <a:gd name="T76" fmla="*/ 341 w 908"/>
                  <a:gd name="T77" fmla="*/ 681 h 1248"/>
                  <a:gd name="T78" fmla="*/ 341 w 908"/>
                  <a:gd name="T79" fmla="*/ 624 h 1248"/>
                  <a:gd name="T80" fmla="*/ 454 w 908"/>
                  <a:gd name="T81" fmla="*/ 624 h 1248"/>
                  <a:gd name="T82" fmla="*/ 454 w 908"/>
                  <a:gd name="T83" fmla="*/ 567 h 1248"/>
                  <a:gd name="T84" fmla="*/ 397 w 908"/>
                  <a:gd name="T85" fmla="*/ 567 h 1248"/>
                  <a:gd name="T86" fmla="*/ 397 w 908"/>
                  <a:gd name="T87" fmla="*/ 397 h 1248"/>
                  <a:gd name="T88" fmla="*/ 397 w 908"/>
                  <a:gd name="T89" fmla="*/ 340 h 1248"/>
                  <a:gd name="T90" fmla="*/ 454 w 908"/>
                  <a:gd name="T91" fmla="*/ 340 h 1248"/>
                  <a:gd name="T92" fmla="*/ 454 w 908"/>
                  <a:gd name="T93" fmla="*/ 284 h 1248"/>
                  <a:gd name="T94" fmla="*/ 624 w 908"/>
                  <a:gd name="T95" fmla="*/ 284 h 1248"/>
                  <a:gd name="T96" fmla="*/ 624 w 908"/>
                  <a:gd name="T97" fmla="*/ 227 h 1248"/>
                  <a:gd name="T98" fmla="*/ 681 w 908"/>
                  <a:gd name="T99" fmla="*/ 227 h 1248"/>
                  <a:gd name="T100" fmla="*/ 681 w 908"/>
                  <a:gd name="T101" fmla="*/ 170 h 1248"/>
                  <a:gd name="T102" fmla="*/ 738 w 908"/>
                  <a:gd name="T103" fmla="*/ 170 h 1248"/>
                  <a:gd name="T104" fmla="*/ 738 w 908"/>
                  <a:gd name="T105" fmla="*/ 284 h 1248"/>
                  <a:gd name="T106" fmla="*/ 794 w 908"/>
                  <a:gd name="T107" fmla="*/ 284 h 1248"/>
                  <a:gd name="T108" fmla="*/ 794 w 908"/>
                  <a:gd name="T109" fmla="*/ 170 h 1248"/>
                  <a:gd name="T110" fmla="*/ 851 w 908"/>
                  <a:gd name="T111" fmla="*/ 170 h 1248"/>
                  <a:gd name="T112" fmla="*/ 851 w 908"/>
                  <a:gd name="T113" fmla="*/ 114 h 1248"/>
                  <a:gd name="T114" fmla="*/ 738 w 908"/>
                  <a:gd name="T115" fmla="*/ 114 h 1248"/>
                  <a:gd name="T116" fmla="*/ 738 w 908"/>
                  <a:gd name="T117" fmla="*/ 57 h 1248"/>
                  <a:gd name="T118" fmla="*/ 794 w 908"/>
                  <a:gd name="T119" fmla="*/ 57 h 1248"/>
                  <a:gd name="T120" fmla="*/ 794 w 908"/>
                  <a:gd name="T121" fmla="*/ 0 h 1248"/>
                  <a:gd name="T122" fmla="*/ 908 w 908"/>
                  <a:gd name="T123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08" h="1248">
                    <a:moveTo>
                      <a:pt x="908" y="0"/>
                    </a:moveTo>
                    <a:lnTo>
                      <a:pt x="908" y="284"/>
                    </a:lnTo>
                    <a:lnTo>
                      <a:pt x="851" y="284"/>
                    </a:lnTo>
                    <a:lnTo>
                      <a:pt x="851" y="397"/>
                    </a:lnTo>
                    <a:lnTo>
                      <a:pt x="738" y="397"/>
                    </a:lnTo>
                    <a:lnTo>
                      <a:pt x="738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567" y="851"/>
                    </a:lnTo>
                    <a:lnTo>
                      <a:pt x="567" y="907"/>
                    </a:lnTo>
                    <a:lnTo>
                      <a:pt x="511" y="907"/>
                    </a:lnTo>
                    <a:lnTo>
                      <a:pt x="511" y="1021"/>
                    </a:lnTo>
                    <a:lnTo>
                      <a:pt x="454" y="1021"/>
                    </a:lnTo>
                    <a:lnTo>
                      <a:pt x="454" y="1078"/>
                    </a:lnTo>
                    <a:lnTo>
                      <a:pt x="397" y="1078"/>
                    </a:lnTo>
                    <a:lnTo>
                      <a:pt x="397" y="1134"/>
                    </a:lnTo>
                    <a:lnTo>
                      <a:pt x="341" y="1134"/>
                    </a:lnTo>
                    <a:lnTo>
                      <a:pt x="341" y="1191"/>
                    </a:lnTo>
                    <a:lnTo>
                      <a:pt x="170" y="1191"/>
                    </a:lnTo>
                    <a:lnTo>
                      <a:pt x="170" y="1248"/>
                    </a:lnTo>
                    <a:lnTo>
                      <a:pt x="57" y="1248"/>
                    </a:lnTo>
                    <a:lnTo>
                      <a:pt x="57" y="1191"/>
                    </a:lnTo>
                    <a:lnTo>
                      <a:pt x="0" y="1191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227" y="1134"/>
                    </a:lnTo>
                    <a:lnTo>
                      <a:pt x="227" y="1078"/>
                    </a:lnTo>
                    <a:lnTo>
                      <a:pt x="170" y="1078"/>
                    </a:lnTo>
                    <a:lnTo>
                      <a:pt x="170" y="851"/>
                    </a:lnTo>
                    <a:lnTo>
                      <a:pt x="341" y="851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341" y="681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38" y="170"/>
                    </a:lnTo>
                    <a:lnTo>
                      <a:pt x="738" y="284"/>
                    </a:lnTo>
                    <a:lnTo>
                      <a:pt x="794" y="284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4"/>
                    </a:lnTo>
                    <a:lnTo>
                      <a:pt x="738" y="114"/>
                    </a:lnTo>
                    <a:lnTo>
                      <a:pt x="738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90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4202" y="813"/>
                <a:ext cx="340" cy="170"/>
              </a:xfrm>
              <a:custGeom>
                <a:avLst/>
                <a:gdLst>
                  <a:gd name="T0" fmla="*/ 0 w 340"/>
                  <a:gd name="T1" fmla="*/ 170 h 170"/>
                  <a:gd name="T2" fmla="*/ 0 w 340"/>
                  <a:gd name="T3" fmla="*/ 113 h 170"/>
                  <a:gd name="T4" fmla="*/ 57 w 340"/>
                  <a:gd name="T5" fmla="*/ 113 h 170"/>
                  <a:gd name="T6" fmla="*/ 57 w 340"/>
                  <a:gd name="T7" fmla="*/ 56 h 170"/>
                  <a:gd name="T8" fmla="*/ 114 w 340"/>
                  <a:gd name="T9" fmla="*/ 56 h 170"/>
                  <a:gd name="T10" fmla="*/ 114 w 340"/>
                  <a:gd name="T11" fmla="*/ 0 h 170"/>
                  <a:gd name="T12" fmla="*/ 227 w 340"/>
                  <a:gd name="T13" fmla="*/ 0 h 170"/>
                  <a:gd name="T14" fmla="*/ 227 w 340"/>
                  <a:gd name="T15" fmla="*/ 56 h 170"/>
                  <a:gd name="T16" fmla="*/ 284 w 340"/>
                  <a:gd name="T17" fmla="*/ 56 h 170"/>
                  <a:gd name="T18" fmla="*/ 284 w 340"/>
                  <a:gd name="T19" fmla="*/ 0 h 170"/>
                  <a:gd name="T20" fmla="*/ 340 w 340"/>
                  <a:gd name="T21" fmla="*/ 0 h 170"/>
                  <a:gd name="T22" fmla="*/ 340 w 340"/>
                  <a:gd name="T23" fmla="*/ 170 h 170"/>
                  <a:gd name="T24" fmla="*/ 170 w 340"/>
                  <a:gd name="T25" fmla="*/ 170 h 170"/>
                  <a:gd name="T26" fmla="*/ 170 w 340"/>
                  <a:gd name="T27" fmla="*/ 113 h 170"/>
                  <a:gd name="T28" fmla="*/ 114 w 340"/>
                  <a:gd name="T29" fmla="*/ 113 h 170"/>
                  <a:gd name="T30" fmla="*/ 114 w 340"/>
                  <a:gd name="T31" fmla="*/ 170 h 170"/>
                  <a:gd name="T32" fmla="*/ 0 w 340"/>
                  <a:gd name="T3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170">
                    <a:moveTo>
                      <a:pt x="0" y="17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2218" y="529"/>
                <a:ext cx="623" cy="851"/>
              </a:xfrm>
              <a:custGeom>
                <a:avLst/>
                <a:gdLst>
                  <a:gd name="T0" fmla="*/ 0 w 623"/>
                  <a:gd name="T1" fmla="*/ 624 h 851"/>
                  <a:gd name="T2" fmla="*/ 0 w 623"/>
                  <a:gd name="T3" fmla="*/ 454 h 851"/>
                  <a:gd name="T4" fmla="*/ 56 w 623"/>
                  <a:gd name="T5" fmla="*/ 454 h 851"/>
                  <a:gd name="T6" fmla="*/ 56 w 623"/>
                  <a:gd name="T7" fmla="*/ 340 h 851"/>
                  <a:gd name="T8" fmla="*/ 0 w 623"/>
                  <a:gd name="T9" fmla="*/ 340 h 851"/>
                  <a:gd name="T10" fmla="*/ 0 w 623"/>
                  <a:gd name="T11" fmla="*/ 284 h 851"/>
                  <a:gd name="T12" fmla="*/ 113 w 623"/>
                  <a:gd name="T13" fmla="*/ 284 h 851"/>
                  <a:gd name="T14" fmla="*/ 113 w 623"/>
                  <a:gd name="T15" fmla="*/ 340 h 851"/>
                  <a:gd name="T16" fmla="*/ 170 w 623"/>
                  <a:gd name="T17" fmla="*/ 340 h 851"/>
                  <a:gd name="T18" fmla="*/ 170 w 623"/>
                  <a:gd name="T19" fmla="*/ 284 h 851"/>
                  <a:gd name="T20" fmla="*/ 113 w 623"/>
                  <a:gd name="T21" fmla="*/ 284 h 851"/>
                  <a:gd name="T22" fmla="*/ 113 w 623"/>
                  <a:gd name="T23" fmla="*/ 114 h 851"/>
                  <a:gd name="T24" fmla="*/ 170 w 623"/>
                  <a:gd name="T25" fmla="*/ 114 h 851"/>
                  <a:gd name="T26" fmla="*/ 170 w 623"/>
                  <a:gd name="T27" fmla="*/ 57 h 851"/>
                  <a:gd name="T28" fmla="*/ 226 w 623"/>
                  <a:gd name="T29" fmla="*/ 57 h 851"/>
                  <a:gd name="T30" fmla="*/ 226 w 623"/>
                  <a:gd name="T31" fmla="*/ 0 h 851"/>
                  <a:gd name="T32" fmla="*/ 283 w 623"/>
                  <a:gd name="T33" fmla="*/ 0 h 851"/>
                  <a:gd name="T34" fmla="*/ 283 w 623"/>
                  <a:gd name="T35" fmla="*/ 57 h 851"/>
                  <a:gd name="T36" fmla="*/ 396 w 623"/>
                  <a:gd name="T37" fmla="*/ 57 h 851"/>
                  <a:gd name="T38" fmla="*/ 396 w 623"/>
                  <a:gd name="T39" fmla="*/ 114 h 851"/>
                  <a:gd name="T40" fmla="*/ 510 w 623"/>
                  <a:gd name="T41" fmla="*/ 114 h 851"/>
                  <a:gd name="T42" fmla="*/ 510 w 623"/>
                  <a:gd name="T43" fmla="*/ 284 h 851"/>
                  <a:gd name="T44" fmla="*/ 453 w 623"/>
                  <a:gd name="T45" fmla="*/ 284 h 851"/>
                  <a:gd name="T46" fmla="*/ 453 w 623"/>
                  <a:gd name="T47" fmla="*/ 340 h 851"/>
                  <a:gd name="T48" fmla="*/ 510 w 623"/>
                  <a:gd name="T49" fmla="*/ 340 h 851"/>
                  <a:gd name="T50" fmla="*/ 510 w 623"/>
                  <a:gd name="T51" fmla="*/ 397 h 851"/>
                  <a:gd name="T52" fmla="*/ 623 w 623"/>
                  <a:gd name="T53" fmla="*/ 397 h 851"/>
                  <a:gd name="T54" fmla="*/ 623 w 623"/>
                  <a:gd name="T55" fmla="*/ 454 h 851"/>
                  <a:gd name="T56" fmla="*/ 510 w 623"/>
                  <a:gd name="T57" fmla="*/ 454 h 851"/>
                  <a:gd name="T58" fmla="*/ 510 w 623"/>
                  <a:gd name="T59" fmla="*/ 510 h 851"/>
                  <a:gd name="T60" fmla="*/ 623 w 623"/>
                  <a:gd name="T61" fmla="*/ 510 h 851"/>
                  <a:gd name="T62" fmla="*/ 623 w 623"/>
                  <a:gd name="T63" fmla="*/ 681 h 851"/>
                  <a:gd name="T64" fmla="*/ 396 w 623"/>
                  <a:gd name="T65" fmla="*/ 681 h 851"/>
                  <a:gd name="T66" fmla="*/ 396 w 623"/>
                  <a:gd name="T67" fmla="*/ 737 h 851"/>
                  <a:gd name="T68" fmla="*/ 340 w 623"/>
                  <a:gd name="T69" fmla="*/ 737 h 851"/>
                  <a:gd name="T70" fmla="*/ 340 w 623"/>
                  <a:gd name="T71" fmla="*/ 851 h 851"/>
                  <a:gd name="T72" fmla="*/ 226 w 623"/>
                  <a:gd name="T73" fmla="*/ 851 h 851"/>
                  <a:gd name="T74" fmla="*/ 226 w 623"/>
                  <a:gd name="T75" fmla="*/ 794 h 851"/>
                  <a:gd name="T76" fmla="*/ 170 w 623"/>
                  <a:gd name="T77" fmla="*/ 794 h 851"/>
                  <a:gd name="T78" fmla="*/ 170 w 623"/>
                  <a:gd name="T79" fmla="*/ 737 h 851"/>
                  <a:gd name="T80" fmla="*/ 113 w 623"/>
                  <a:gd name="T81" fmla="*/ 737 h 851"/>
                  <a:gd name="T82" fmla="*/ 113 w 623"/>
                  <a:gd name="T83" fmla="*/ 624 h 851"/>
                  <a:gd name="T84" fmla="*/ 56 w 623"/>
                  <a:gd name="T85" fmla="*/ 624 h 851"/>
                  <a:gd name="T86" fmla="*/ 0 w 623"/>
                  <a:gd name="T87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23" h="851">
                    <a:moveTo>
                      <a:pt x="0" y="624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96" y="57"/>
                    </a:lnTo>
                    <a:lnTo>
                      <a:pt x="396" y="114"/>
                    </a:lnTo>
                    <a:lnTo>
                      <a:pt x="510" y="114"/>
                    </a:lnTo>
                    <a:lnTo>
                      <a:pt x="510" y="284"/>
                    </a:lnTo>
                    <a:lnTo>
                      <a:pt x="453" y="284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623" y="397"/>
                    </a:lnTo>
                    <a:lnTo>
                      <a:pt x="623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623" y="510"/>
                    </a:lnTo>
                    <a:lnTo>
                      <a:pt x="623" y="681"/>
                    </a:lnTo>
                    <a:lnTo>
                      <a:pt x="396" y="681"/>
                    </a:lnTo>
                    <a:lnTo>
                      <a:pt x="396" y="737"/>
                    </a:lnTo>
                    <a:lnTo>
                      <a:pt x="340" y="737"/>
                    </a:lnTo>
                    <a:lnTo>
                      <a:pt x="340" y="851"/>
                    </a:lnTo>
                    <a:lnTo>
                      <a:pt x="226" y="851"/>
                    </a:lnTo>
                    <a:lnTo>
                      <a:pt x="226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104" y="1153"/>
                <a:ext cx="114" cy="113"/>
              </a:xfrm>
              <a:custGeom>
                <a:avLst/>
                <a:gdLst>
                  <a:gd name="T0" fmla="*/ 114 w 114"/>
                  <a:gd name="T1" fmla="*/ 0 h 113"/>
                  <a:gd name="T2" fmla="*/ 0 w 114"/>
                  <a:gd name="T3" fmla="*/ 0 h 113"/>
                  <a:gd name="T4" fmla="*/ 0 w 114"/>
                  <a:gd name="T5" fmla="*/ 57 h 113"/>
                  <a:gd name="T6" fmla="*/ 57 w 114"/>
                  <a:gd name="T7" fmla="*/ 57 h 113"/>
                  <a:gd name="T8" fmla="*/ 57 w 114"/>
                  <a:gd name="T9" fmla="*/ 113 h 113"/>
                  <a:gd name="T10" fmla="*/ 114 w 114"/>
                  <a:gd name="T11" fmla="*/ 113 h 113"/>
                  <a:gd name="T12" fmla="*/ 114 w 114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5450" y="1266"/>
                <a:ext cx="283" cy="284"/>
              </a:xfrm>
              <a:custGeom>
                <a:avLst/>
                <a:gdLst>
                  <a:gd name="T0" fmla="*/ 56 w 283"/>
                  <a:gd name="T1" fmla="*/ 284 h 284"/>
                  <a:gd name="T2" fmla="*/ 56 w 283"/>
                  <a:gd name="T3" fmla="*/ 57 h 284"/>
                  <a:gd name="T4" fmla="*/ 0 w 283"/>
                  <a:gd name="T5" fmla="*/ 57 h 284"/>
                  <a:gd name="T6" fmla="*/ 0 w 283"/>
                  <a:gd name="T7" fmla="*/ 0 h 284"/>
                  <a:gd name="T8" fmla="*/ 170 w 283"/>
                  <a:gd name="T9" fmla="*/ 0 h 284"/>
                  <a:gd name="T10" fmla="*/ 170 w 283"/>
                  <a:gd name="T11" fmla="*/ 114 h 284"/>
                  <a:gd name="T12" fmla="*/ 283 w 283"/>
                  <a:gd name="T13" fmla="*/ 114 h 284"/>
                  <a:gd name="T14" fmla="*/ 283 w 283"/>
                  <a:gd name="T15" fmla="*/ 227 h 284"/>
                  <a:gd name="T16" fmla="*/ 170 w 283"/>
                  <a:gd name="T17" fmla="*/ 227 h 284"/>
                  <a:gd name="T18" fmla="*/ 170 w 283"/>
                  <a:gd name="T19" fmla="*/ 284 h 284"/>
                  <a:gd name="T20" fmla="*/ 56 w 283"/>
                  <a:gd name="T21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84">
                    <a:moveTo>
                      <a:pt x="56" y="284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5109" y="983"/>
                <a:ext cx="341" cy="340"/>
              </a:xfrm>
              <a:custGeom>
                <a:avLst/>
                <a:gdLst>
                  <a:gd name="T0" fmla="*/ 170 w 341"/>
                  <a:gd name="T1" fmla="*/ 340 h 340"/>
                  <a:gd name="T2" fmla="*/ 57 w 341"/>
                  <a:gd name="T3" fmla="*/ 340 h 340"/>
                  <a:gd name="T4" fmla="*/ 57 w 341"/>
                  <a:gd name="T5" fmla="*/ 283 h 340"/>
                  <a:gd name="T6" fmla="*/ 0 w 341"/>
                  <a:gd name="T7" fmla="*/ 283 h 340"/>
                  <a:gd name="T8" fmla="*/ 0 w 341"/>
                  <a:gd name="T9" fmla="*/ 227 h 340"/>
                  <a:gd name="T10" fmla="*/ 114 w 341"/>
                  <a:gd name="T11" fmla="*/ 227 h 340"/>
                  <a:gd name="T12" fmla="*/ 114 w 341"/>
                  <a:gd name="T13" fmla="*/ 56 h 340"/>
                  <a:gd name="T14" fmla="*/ 170 w 341"/>
                  <a:gd name="T15" fmla="*/ 56 h 340"/>
                  <a:gd name="T16" fmla="*/ 170 w 341"/>
                  <a:gd name="T17" fmla="*/ 0 h 340"/>
                  <a:gd name="T18" fmla="*/ 227 w 341"/>
                  <a:gd name="T19" fmla="*/ 0 h 340"/>
                  <a:gd name="T20" fmla="*/ 227 w 341"/>
                  <a:gd name="T21" fmla="*/ 113 h 340"/>
                  <a:gd name="T22" fmla="*/ 284 w 341"/>
                  <a:gd name="T23" fmla="*/ 113 h 340"/>
                  <a:gd name="T24" fmla="*/ 284 w 341"/>
                  <a:gd name="T25" fmla="*/ 170 h 340"/>
                  <a:gd name="T26" fmla="*/ 341 w 341"/>
                  <a:gd name="T27" fmla="*/ 170 h 340"/>
                  <a:gd name="T28" fmla="*/ 341 w 341"/>
                  <a:gd name="T29" fmla="*/ 227 h 340"/>
                  <a:gd name="T30" fmla="*/ 227 w 341"/>
                  <a:gd name="T31" fmla="*/ 227 h 340"/>
                  <a:gd name="T32" fmla="*/ 227 w 341"/>
                  <a:gd name="T33" fmla="*/ 283 h 340"/>
                  <a:gd name="T34" fmla="*/ 170 w 341"/>
                  <a:gd name="T35" fmla="*/ 283 h 340"/>
                  <a:gd name="T36" fmla="*/ 170 w 341"/>
                  <a:gd name="T3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1" h="340">
                    <a:moveTo>
                      <a:pt x="170" y="340"/>
                    </a:move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7" name="Rectangle 953"/>
              <p:cNvSpPr>
                <a:spLocks noChangeArrowheads="1"/>
              </p:cNvSpPr>
              <p:nvPr/>
            </p:nvSpPr>
            <p:spPr bwMode="auto">
              <a:xfrm>
                <a:off x="5109" y="1039"/>
                <a:ext cx="57" cy="57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4486" y="1323"/>
                <a:ext cx="964" cy="680"/>
              </a:xfrm>
              <a:custGeom>
                <a:avLst/>
                <a:gdLst>
                  <a:gd name="T0" fmla="*/ 907 w 964"/>
                  <a:gd name="T1" fmla="*/ 680 h 680"/>
                  <a:gd name="T2" fmla="*/ 850 w 964"/>
                  <a:gd name="T3" fmla="*/ 680 h 680"/>
                  <a:gd name="T4" fmla="*/ 850 w 964"/>
                  <a:gd name="T5" fmla="*/ 624 h 680"/>
                  <a:gd name="T6" fmla="*/ 680 w 964"/>
                  <a:gd name="T7" fmla="*/ 624 h 680"/>
                  <a:gd name="T8" fmla="*/ 680 w 964"/>
                  <a:gd name="T9" fmla="*/ 567 h 680"/>
                  <a:gd name="T10" fmla="*/ 623 w 964"/>
                  <a:gd name="T11" fmla="*/ 567 h 680"/>
                  <a:gd name="T12" fmla="*/ 623 w 964"/>
                  <a:gd name="T13" fmla="*/ 454 h 680"/>
                  <a:gd name="T14" fmla="*/ 453 w 964"/>
                  <a:gd name="T15" fmla="*/ 454 h 680"/>
                  <a:gd name="T16" fmla="*/ 453 w 964"/>
                  <a:gd name="T17" fmla="*/ 397 h 680"/>
                  <a:gd name="T18" fmla="*/ 340 w 964"/>
                  <a:gd name="T19" fmla="*/ 397 h 680"/>
                  <a:gd name="T20" fmla="*/ 340 w 964"/>
                  <a:gd name="T21" fmla="*/ 340 h 680"/>
                  <a:gd name="T22" fmla="*/ 226 w 964"/>
                  <a:gd name="T23" fmla="*/ 340 h 680"/>
                  <a:gd name="T24" fmla="*/ 226 w 964"/>
                  <a:gd name="T25" fmla="*/ 397 h 680"/>
                  <a:gd name="T26" fmla="*/ 170 w 964"/>
                  <a:gd name="T27" fmla="*/ 397 h 680"/>
                  <a:gd name="T28" fmla="*/ 170 w 964"/>
                  <a:gd name="T29" fmla="*/ 454 h 680"/>
                  <a:gd name="T30" fmla="*/ 170 w 964"/>
                  <a:gd name="T31" fmla="*/ 510 h 680"/>
                  <a:gd name="T32" fmla="*/ 56 w 964"/>
                  <a:gd name="T33" fmla="*/ 510 h 680"/>
                  <a:gd name="T34" fmla="*/ 56 w 964"/>
                  <a:gd name="T35" fmla="*/ 454 h 680"/>
                  <a:gd name="T36" fmla="*/ 0 w 964"/>
                  <a:gd name="T37" fmla="*/ 454 h 680"/>
                  <a:gd name="T38" fmla="*/ 0 w 964"/>
                  <a:gd name="T39" fmla="*/ 340 h 680"/>
                  <a:gd name="T40" fmla="*/ 56 w 964"/>
                  <a:gd name="T41" fmla="*/ 340 h 680"/>
                  <a:gd name="T42" fmla="*/ 56 w 964"/>
                  <a:gd name="T43" fmla="*/ 113 h 680"/>
                  <a:gd name="T44" fmla="*/ 170 w 964"/>
                  <a:gd name="T45" fmla="*/ 113 h 680"/>
                  <a:gd name="T46" fmla="*/ 170 w 964"/>
                  <a:gd name="T47" fmla="*/ 170 h 680"/>
                  <a:gd name="T48" fmla="*/ 226 w 964"/>
                  <a:gd name="T49" fmla="*/ 170 h 680"/>
                  <a:gd name="T50" fmla="*/ 226 w 964"/>
                  <a:gd name="T51" fmla="*/ 227 h 680"/>
                  <a:gd name="T52" fmla="*/ 283 w 964"/>
                  <a:gd name="T53" fmla="*/ 227 h 680"/>
                  <a:gd name="T54" fmla="*/ 283 w 964"/>
                  <a:gd name="T55" fmla="*/ 170 h 680"/>
                  <a:gd name="T56" fmla="*/ 340 w 964"/>
                  <a:gd name="T57" fmla="*/ 170 h 680"/>
                  <a:gd name="T58" fmla="*/ 340 w 964"/>
                  <a:gd name="T59" fmla="*/ 113 h 680"/>
                  <a:gd name="T60" fmla="*/ 397 w 964"/>
                  <a:gd name="T61" fmla="*/ 113 h 680"/>
                  <a:gd name="T62" fmla="*/ 397 w 964"/>
                  <a:gd name="T63" fmla="*/ 0 h 680"/>
                  <a:gd name="T64" fmla="*/ 453 w 964"/>
                  <a:gd name="T65" fmla="*/ 0 h 680"/>
                  <a:gd name="T66" fmla="*/ 453 w 964"/>
                  <a:gd name="T67" fmla="*/ 57 h 680"/>
                  <a:gd name="T68" fmla="*/ 510 w 964"/>
                  <a:gd name="T69" fmla="*/ 57 h 680"/>
                  <a:gd name="T70" fmla="*/ 510 w 964"/>
                  <a:gd name="T71" fmla="*/ 113 h 680"/>
                  <a:gd name="T72" fmla="*/ 453 w 964"/>
                  <a:gd name="T73" fmla="*/ 113 h 680"/>
                  <a:gd name="T74" fmla="*/ 453 w 964"/>
                  <a:gd name="T75" fmla="*/ 227 h 680"/>
                  <a:gd name="T76" fmla="*/ 567 w 964"/>
                  <a:gd name="T77" fmla="*/ 227 h 680"/>
                  <a:gd name="T78" fmla="*/ 567 w 964"/>
                  <a:gd name="T79" fmla="*/ 283 h 680"/>
                  <a:gd name="T80" fmla="*/ 680 w 964"/>
                  <a:gd name="T81" fmla="*/ 283 h 680"/>
                  <a:gd name="T82" fmla="*/ 680 w 964"/>
                  <a:gd name="T83" fmla="*/ 227 h 680"/>
                  <a:gd name="T84" fmla="*/ 737 w 964"/>
                  <a:gd name="T85" fmla="*/ 227 h 680"/>
                  <a:gd name="T86" fmla="*/ 737 w 964"/>
                  <a:gd name="T87" fmla="*/ 170 h 680"/>
                  <a:gd name="T88" fmla="*/ 793 w 964"/>
                  <a:gd name="T89" fmla="*/ 170 h 680"/>
                  <a:gd name="T90" fmla="*/ 793 w 964"/>
                  <a:gd name="T91" fmla="*/ 227 h 680"/>
                  <a:gd name="T92" fmla="*/ 850 w 964"/>
                  <a:gd name="T93" fmla="*/ 227 h 680"/>
                  <a:gd name="T94" fmla="*/ 850 w 964"/>
                  <a:gd name="T95" fmla="*/ 170 h 680"/>
                  <a:gd name="T96" fmla="*/ 964 w 964"/>
                  <a:gd name="T97" fmla="*/ 170 h 680"/>
                  <a:gd name="T98" fmla="*/ 964 w 964"/>
                  <a:gd name="T99" fmla="*/ 340 h 680"/>
                  <a:gd name="T100" fmla="*/ 907 w 964"/>
                  <a:gd name="T101" fmla="*/ 340 h 680"/>
                  <a:gd name="T102" fmla="*/ 907 w 964"/>
                  <a:gd name="T103" fmla="*/ 397 h 680"/>
                  <a:gd name="T104" fmla="*/ 850 w 964"/>
                  <a:gd name="T105" fmla="*/ 397 h 680"/>
                  <a:gd name="T106" fmla="*/ 850 w 964"/>
                  <a:gd name="T107" fmla="*/ 567 h 680"/>
                  <a:gd name="T108" fmla="*/ 907 w 964"/>
                  <a:gd name="T109" fmla="*/ 567 h 680"/>
                  <a:gd name="T110" fmla="*/ 907 w 964"/>
                  <a:gd name="T11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4" h="680">
                    <a:moveTo>
                      <a:pt x="907" y="680"/>
                    </a:moveTo>
                    <a:lnTo>
                      <a:pt x="850" y="680"/>
                    </a:lnTo>
                    <a:lnTo>
                      <a:pt x="850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3" y="567"/>
                    </a:lnTo>
                    <a:lnTo>
                      <a:pt x="623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680" y="283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793" y="170"/>
                    </a:lnTo>
                    <a:lnTo>
                      <a:pt x="793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964" y="170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850" y="397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68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5676" y="2514"/>
                <a:ext cx="454" cy="283"/>
              </a:xfrm>
              <a:custGeom>
                <a:avLst/>
                <a:gdLst>
                  <a:gd name="T0" fmla="*/ 0 w 454"/>
                  <a:gd name="T1" fmla="*/ 283 h 283"/>
                  <a:gd name="T2" fmla="*/ 454 w 454"/>
                  <a:gd name="T3" fmla="*/ 283 h 283"/>
                  <a:gd name="T4" fmla="*/ 454 w 454"/>
                  <a:gd name="T5" fmla="*/ 113 h 283"/>
                  <a:gd name="T6" fmla="*/ 397 w 454"/>
                  <a:gd name="T7" fmla="*/ 113 h 283"/>
                  <a:gd name="T8" fmla="*/ 397 w 454"/>
                  <a:gd name="T9" fmla="*/ 0 h 283"/>
                  <a:gd name="T10" fmla="*/ 57 w 454"/>
                  <a:gd name="T11" fmla="*/ 0 h 283"/>
                  <a:gd name="T12" fmla="*/ 57 w 454"/>
                  <a:gd name="T13" fmla="*/ 56 h 283"/>
                  <a:gd name="T14" fmla="*/ 0 w 454"/>
                  <a:gd name="T15" fmla="*/ 56 h 283"/>
                  <a:gd name="T16" fmla="*/ 0 w 454"/>
                  <a:gd name="T1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83">
                    <a:moveTo>
                      <a:pt x="0" y="283"/>
                    </a:moveTo>
                    <a:lnTo>
                      <a:pt x="454" y="283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4372" y="2967"/>
                <a:ext cx="454" cy="341"/>
              </a:xfrm>
              <a:custGeom>
                <a:avLst/>
                <a:gdLst>
                  <a:gd name="T0" fmla="*/ 454 w 454"/>
                  <a:gd name="T1" fmla="*/ 0 h 341"/>
                  <a:gd name="T2" fmla="*/ 284 w 454"/>
                  <a:gd name="T3" fmla="*/ 0 h 341"/>
                  <a:gd name="T4" fmla="*/ 284 w 454"/>
                  <a:gd name="T5" fmla="*/ 57 h 341"/>
                  <a:gd name="T6" fmla="*/ 227 w 454"/>
                  <a:gd name="T7" fmla="*/ 57 h 341"/>
                  <a:gd name="T8" fmla="*/ 227 w 454"/>
                  <a:gd name="T9" fmla="*/ 170 h 341"/>
                  <a:gd name="T10" fmla="*/ 114 w 454"/>
                  <a:gd name="T11" fmla="*/ 170 h 341"/>
                  <a:gd name="T12" fmla="*/ 114 w 454"/>
                  <a:gd name="T13" fmla="*/ 284 h 341"/>
                  <a:gd name="T14" fmla="*/ 0 w 454"/>
                  <a:gd name="T15" fmla="*/ 284 h 341"/>
                  <a:gd name="T16" fmla="*/ 0 w 454"/>
                  <a:gd name="T17" fmla="*/ 341 h 341"/>
                  <a:gd name="T18" fmla="*/ 227 w 454"/>
                  <a:gd name="T19" fmla="*/ 341 h 341"/>
                  <a:gd name="T20" fmla="*/ 227 w 454"/>
                  <a:gd name="T21" fmla="*/ 227 h 341"/>
                  <a:gd name="T22" fmla="*/ 340 w 454"/>
                  <a:gd name="T23" fmla="*/ 227 h 341"/>
                  <a:gd name="T24" fmla="*/ 340 w 454"/>
                  <a:gd name="T25" fmla="*/ 170 h 341"/>
                  <a:gd name="T26" fmla="*/ 454 w 454"/>
                  <a:gd name="T27" fmla="*/ 170 h 341"/>
                  <a:gd name="T28" fmla="*/ 454 w 454"/>
                  <a:gd name="T29" fmla="*/ 114 h 341"/>
                  <a:gd name="T30" fmla="*/ 397 w 454"/>
                  <a:gd name="T31" fmla="*/ 114 h 341"/>
                  <a:gd name="T32" fmla="*/ 397 w 454"/>
                  <a:gd name="T33" fmla="*/ 57 h 341"/>
                  <a:gd name="T34" fmla="*/ 454 w 454"/>
                  <a:gd name="T35" fmla="*/ 57 h 341"/>
                  <a:gd name="T36" fmla="*/ 454 w 454"/>
                  <a:gd name="T37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341">
                    <a:moveTo>
                      <a:pt x="454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84"/>
                    </a:lnTo>
                    <a:lnTo>
                      <a:pt x="0" y="284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5506" y="2797"/>
                <a:ext cx="511" cy="340"/>
              </a:xfrm>
              <a:custGeom>
                <a:avLst/>
                <a:gdLst>
                  <a:gd name="T0" fmla="*/ 511 w 511"/>
                  <a:gd name="T1" fmla="*/ 0 h 340"/>
                  <a:gd name="T2" fmla="*/ 511 w 511"/>
                  <a:gd name="T3" fmla="*/ 114 h 340"/>
                  <a:gd name="T4" fmla="*/ 454 w 511"/>
                  <a:gd name="T5" fmla="*/ 114 h 340"/>
                  <a:gd name="T6" fmla="*/ 454 w 511"/>
                  <a:gd name="T7" fmla="*/ 170 h 340"/>
                  <a:gd name="T8" fmla="*/ 284 w 511"/>
                  <a:gd name="T9" fmla="*/ 170 h 340"/>
                  <a:gd name="T10" fmla="*/ 284 w 511"/>
                  <a:gd name="T11" fmla="*/ 227 h 340"/>
                  <a:gd name="T12" fmla="*/ 170 w 511"/>
                  <a:gd name="T13" fmla="*/ 227 h 340"/>
                  <a:gd name="T14" fmla="*/ 170 w 511"/>
                  <a:gd name="T15" fmla="*/ 284 h 340"/>
                  <a:gd name="T16" fmla="*/ 114 w 511"/>
                  <a:gd name="T17" fmla="*/ 284 h 340"/>
                  <a:gd name="T18" fmla="*/ 114 w 511"/>
                  <a:gd name="T19" fmla="*/ 340 h 340"/>
                  <a:gd name="T20" fmla="*/ 57 w 511"/>
                  <a:gd name="T21" fmla="*/ 340 h 340"/>
                  <a:gd name="T22" fmla="*/ 57 w 511"/>
                  <a:gd name="T23" fmla="*/ 227 h 340"/>
                  <a:gd name="T24" fmla="*/ 0 w 511"/>
                  <a:gd name="T25" fmla="*/ 227 h 340"/>
                  <a:gd name="T26" fmla="*/ 0 w 511"/>
                  <a:gd name="T27" fmla="*/ 170 h 340"/>
                  <a:gd name="T28" fmla="*/ 114 w 511"/>
                  <a:gd name="T29" fmla="*/ 170 h 340"/>
                  <a:gd name="T30" fmla="*/ 114 w 511"/>
                  <a:gd name="T31" fmla="*/ 114 h 340"/>
                  <a:gd name="T32" fmla="*/ 170 w 511"/>
                  <a:gd name="T33" fmla="*/ 114 h 340"/>
                  <a:gd name="T34" fmla="*/ 170 w 511"/>
                  <a:gd name="T35" fmla="*/ 0 h 340"/>
                  <a:gd name="T36" fmla="*/ 511 w 511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340">
                    <a:moveTo>
                      <a:pt x="511" y="0"/>
                    </a:move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1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5790" y="2911"/>
                <a:ext cx="680" cy="510"/>
              </a:xfrm>
              <a:custGeom>
                <a:avLst/>
                <a:gdLst>
                  <a:gd name="T0" fmla="*/ 0 w 680"/>
                  <a:gd name="T1" fmla="*/ 113 h 510"/>
                  <a:gd name="T2" fmla="*/ 0 w 680"/>
                  <a:gd name="T3" fmla="*/ 56 h 510"/>
                  <a:gd name="T4" fmla="*/ 170 w 680"/>
                  <a:gd name="T5" fmla="*/ 56 h 510"/>
                  <a:gd name="T6" fmla="*/ 170 w 680"/>
                  <a:gd name="T7" fmla="*/ 0 h 510"/>
                  <a:gd name="T8" fmla="*/ 227 w 680"/>
                  <a:gd name="T9" fmla="*/ 0 h 510"/>
                  <a:gd name="T10" fmla="*/ 283 w 680"/>
                  <a:gd name="T11" fmla="*/ 0 h 510"/>
                  <a:gd name="T12" fmla="*/ 283 w 680"/>
                  <a:gd name="T13" fmla="*/ 56 h 510"/>
                  <a:gd name="T14" fmla="*/ 397 w 680"/>
                  <a:gd name="T15" fmla="*/ 56 h 510"/>
                  <a:gd name="T16" fmla="*/ 397 w 680"/>
                  <a:gd name="T17" fmla="*/ 113 h 510"/>
                  <a:gd name="T18" fmla="*/ 453 w 680"/>
                  <a:gd name="T19" fmla="*/ 113 h 510"/>
                  <a:gd name="T20" fmla="*/ 453 w 680"/>
                  <a:gd name="T21" fmla="*/ 170 h 510"/>
                  <a:gd name="T22" fmla="*/ 510 w 680"/>
                  <a:gd name="T23" fmla="*/ 170 h 510"/>
                  <a:gd name="T24" fmla="*/ 510 w 680"/>
                  <a:gd name="T25" fmla="*/ 283 h 510"/>
                  <a:gd name="T26" fmla="*/ 623 w 680"/>
                  <a:gd name="T27" fmla="*/ 283 h 510"/>
                  <a:gd name="T28" fmla="*/ 623 w 680"/>
                  <a:gd name="T29" fmla="*/ 340 h 510"/>
                  <a:gd name="T30" fmla="*/ 680 w 680"/>
                  <a:gd name="T31" fmla="*/ 340 h 510"/>
                  <a:gd name="T32" fmla="*/ 680 w 680"/>
                  <a:gd name="T33" fmla="*/ 397 h 510"/>
                  <a:gd name="T34" fmla="*/ 623 w 680"/>
                  <a:gd name="T35" fmla="*/ 397 h 510"/>
                  <a:gd name="T36" fmla="*/ 623 w 680"/>
                  <a:gd name="T37" fmla="*/ 453 h 510"/>
                  <a:gd name="T38" fmla="*/ 453 w 680"/>
                  <a:gd name="T39" fmla="*/ 453 h 510"/>
                  <a:gd name="T40" fmla="*/ 453 w 680"/>
                  <a:gd name="T41" fmla="*/ 510 h 510"/>
                  <a:gd name="T42" fmla="*/ 340 w 680"/>
                  <a:gd name="T43" fmla="*/ 510 h 510"/>
                  <a:gd name="T44" fmla="*/ 340 w 680"/>
                  <a:gd name="T45" fmla="*/ 453 h 510"/>
                  <a:gd name="T46" fmla="*/ 283 w 680"/>
                  <a:gd name="T47" fmla="*/ 453 h 510"/>
                  <a:gd name="T48" fmla="*/ 283 w 680"/>
                  <a:gd name="T49" fmla="*/ 283 h 510"/>
                  <a:gd name="T50" fmla="*/ 227 w 680"/>
                  <a:gd name="T51" fmla="*/ 283 h 510"/>
                  <a:gd name="T52" fmla="*/ 170 w 680"/>
                  <a:gd name="T53" fmla="*/ 283 h 510"/>
                  <a:gd name="T54" fmla="*/ 170 w 680"/>
                  <a:gd name="T55" fmla="*/ 226 h 510"/>
                  <a:gd name="T56" fmla="*/ 113 w 680"/>
                  <a:gd name="T57" fmla="*/ 226 h 510"/>
                  <a:gd name="T58" fmla="*/ 113 w 680"/>
                  <a:gd name="T59" fmla="*/ 170 h 510"/>
                  <a:gd name="T60" fmla="*/ 56 w 680"/>
                  <a:gd name="T61" fmla="*/ 170 h 510"/>
                  <a:gd name="T62" fmla="*/ 56 w 680"/>
                  <a:gd name="T63" fmla="*/ 113 h 510"/>
                  <a:gd name="T64" fmla="*/ 0 w 680"/>
                  <a:gd name="T65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0" h="510">
                    <a:moveTo>
                      <a:pt x="0" y="113"/>
                    </a:moveTo>
                    <a:lnTo>
                      <a:pt x="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283"/>
                    </a:lnTo>
                    <a:lnTo>
                      <a:pt x="623" y="283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453"/>
                    </a:lnTo>
                    <a:lnTo>
                      <a:pt x="453" y="453"/>
                    </a:lnTo>
                    <a:lnTo>
                      <a:pt x="453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5" name="Freeform 961"/>
              <p:cNvSpPr>
                <a:spLocks/>
              </p:cNvSpPr>
              <p:nvPr/>
            </p:nvSpPr>
            <p:spPr bwMode="auto">
              <a:xfrm>
                <a:off x="5903" y="3648"/>
                <a:ext cx="114" cy="170"/>
              </a:xfrm>
              <a:custGeom>
                <a:avLst/>
                <a:gdLst>
                  <a:gd name="T0" fmla="*/ 0 w 114"/>
                  <a:gd name="T1" fmla="*/ 0 h 170"/>
                  <a:gd name="T2" fmla="*/ 0 w 114"/>
                  <a:gd name="T3" fmla="*/ 170 h 170"/>
                  <a:gd name="T4" fmla="*/ 114 w 114"/>
                  <a:gd name="T5" fmla="*/ 170 h 170"/>
                  <a:gd name="T6" fmla="*/ 114 w 114"/>
                  <a:gd name="T7" fmla="*/ 113 h 170"/>
                  <a:gd name="T8" fmla="*/ 57 w 114"/>
                  <a:gd name="T9" fmla="*/ 113 h 170"/>
                  <a:gd name="T10" fmla="*/ 57 w 114"/>
                  <a:gd name="T11" fmla="*/ 0 h 170"/>
                  <a:gd name="T12" fmla="*/ 0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676" y="3875"/>
                <a:ext cx="284" cy="453"/>
              </a:xfrm>
              <a:custGeom>
                <a:avLst/>
                <a:gdLst>
                  <a:gd name="T0" fmla="*/ 114 w 284"/>
                  <a:gd name="T1" fmla="*/ 0 h 453"/>
                  <a:gd name="T2" fmla="*/ 114 w 284"/>
                  <a:gd name="T3" fmla="*/ 113 h 453"/>
                  <a:gd name="T4" fmla="*/ 57 w 284"/>
                  <a:gd name="T5" fmla="*/ 113 h 453"/>
                  <a:gd name="T6" fmla="*/ 57 w 284"/>
                  <a:gd name="T7" fmla="*/ 340 h 453"/>
                  <a:gd name="T8" fmla="*/ 0 w 284"/>
                  <a:gd name="T9" fmla="*/ 340 h 453"/>
                  <a:gd name="T10" fmla="*/ 0 w 284"/>
                  <a:gd name="T11" fmla="*/ 453 h 453"/>
                  <a:gd name="T12" fmla="*/ 57 w 284"/>
                  <a:gd name="T13" fmla="*/ 453 h 453"/>
                  <a:gd name="T14" fmla="*/ 57 w 284"/>
                  <a:gd name="T15" fmla="*/ 396 h 453"/>
                  <a:gd name="T16" fmla="*/ 284 w 284"/>
                  <a:gd name="T17" fmla="*/ 396 h 453"/>
                  <a:gd name="T18" fmla="*/ 284 w 284"/>
                  <a:gd name="T19" fmla="*/ 226 h 453"/>
                  <a:gd name="T20" fmla="*/ 227 w 284"/>
                  <a:gd name="T21" fmla="*/ 226 h 453"/>
                  <a:gd name="T22" fmla="*/ 227 w 284"/>
                  <a:gd name="T23" fmla="*/ 170 h 453"/>
                  <a:gd name="T24" fmla="*/ 170 w 284"/>
                  <a:gd name="T25" fmla="*/ 170 h 453"/>
                  <a:gd name="T26" fmla="*/ 170 w 284"/>
                  <a:gd name="T27" fmla="*/ 0 h 453"/>
                  <a:gd name="T28" fmla="*/ 114 w 284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53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284" y="396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5450" y="3988"/>
                <a:ext cx="283" cy="283"/>
              </a:xfrm>
              <a:custGeom>
                <a:avLst/>
                <a:gdLst>
                  <a:gd name="T0" fmla="*/ 226 w 283"/>
                  <a:gd name="T1" fmla="*/ 283 h 283"/>
                  <a:gd name="T2" fmla="*/ 170 w 283"/>
                  <a:gd name="T3" fmla="*/ 283 h 283"/>
                  <a:gd name="T4" fmla="*/ 170 w 283"/>
                  <a:gd name="T5" fmla="*/ 227 h 283"/>
                  <a:gd name="T6" fmla="*/ 113 w 283"/>
                  <a:gd name="T7" fmla="*/ 227 h 283"/>
                  <a:gd name="T8" fmla="*/ 113 w 283"/>
                  <a:gd name="T9" fmla="*/ 170 h 283"/>
                  <a:gd name="T10" fmla="*/ 56 w 283"/>
                  <a:gd name="T11" fmla="*/ 170 h 283"/>
                  <a:gd name="T12" fmla="*/ 56 w 283"/>
                  <a:gd name="T13" fmla="*/ 113 h 283"/>
                  <a:gd name="T14" fmla="*/ 0 w 283"/>
                  <a:gd name="T15" fmla="*/ 113 h 283"/>
                  <a:gd name="T16" fmla="*/ 0 w 283"/>
                  <a:gd name="T17" fmla="*/ 0 h 283"/>
                  <a:gd name="T18" fmla="*/ 170 w 283"/>
                  <a:gd name="T19" fmla="*/ 0 h 283"/>
                  <a:gd name="T20" fmla="*/ 170 w 283"/>
                  <a:gd name="T21" fmla="*/ 113 h 283"/>
                  <a:gd name="T22" fmla="*/ 226 w 283"/>
                  <a:gd name="T23" fmla="*/ 113 h 283"/>
                  <a:gd name="T24" fmla="*/ 226 w 283"/>
                  <a:gd name="T25" fmla="*/ 0 h 283"/>
                  <a:gd name="T26" fmla="*/ 283 w 283"/>
                  <a:gd name="T27" fmla="*/ 0 h 283"/>
                  <a:gd name="T28" fmla="*/ 283 w 283"/>
                  <a:gd name="T29" fmla="*/ 227 h 283"/>
                  <a:gd name="T30" fmla="*/ 226 w 283"/>
                  <a:gd name="T31" fmla="*/ 227 h 283"/>
                  <a:gd name="T32" fmla="*/ 226 w 283"/>
                  <a:gd name="T3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283">
                    <a:moveTo>
                      <a:pt x="226" y="283"/>
                    </a:moveTo>
                    <a:lnTo>
                      <a:pt x="170" y="283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226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5336" y="5462"/>
                <a:ext cx="114" cy="114"/>
              </a:xfrm>
              <a:custGeom>
                <a:avLst/>
                <a:gdLst>
                  <a:gd name="T0" fmla="*/ 0 w 114"/>
                  <a:gd name="T1" fmla="*/ 0 h 114"/>
                  <a:gd name="T2" fmla="*/ 114 w 114"/>
                  <a:gd name="T3" fmla="*/ 0 h 114"/>
                  <a:gd name="T4" fmla="*/ 114 w 114"/>
                  <a:gd name="T5" fmla="*/ 57 h 114"/>
                  <a:gd name="T6" fmla="*/ 57 w 114"/>
                  <a:gd name="T7" fmla="*/ 57 h 114"/>
                  <a:gd name="T8" fmla="*/ 57 w 114"/>
                  <a:gd name="T9" fmla="*/ 114 h 114"/>
                  <a:gd name="T10" fmla="*/ 0 w 114"/>
                  <a:gd name="T11" fmla="*/ 114 h 114"/>
                  <a:gd name="T12" fmla="*/ 0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5223" y="4952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113 h 113"/>
                  <a:gd name="T4" fmla="*/ 113 w 113"/>
                  <a:gd name="T5" fmla="*/ 113 h 113"/>
                  <a:gd name="T6" fmla="*/ 113 w 113"/>
                  <a:gd name="T7" fmla="*/ 0 h 113"/>
                  <a:gd name="T8" fmla="*/ 0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5279" y="4725"/>
                <a:ext cx="114" cy="170"/>
              </a:xfrm>
              <a:custGeom>
                <a:avLst/>
                <a:gdLst>
                  <a:gd name="T0" fmla="*/ 0 w 114"/>
                  <a:gd name="T1" fmla="*/ 0 h 170"/>
                  <a:gd name="T2" fmla="*/ 114 w 114"/>
                  <a:gd name="T3" fmla="*/ 0 h 170"/>
                  <a:gd name="T4" fmla="*/ 114 w 114"/>
                  <a:gd name="T5" fmla="*/ 170 h 170"/>
                  <a:gd name="T6" fmla="*/ 57 w 114"/>
                  <a:gd name="T7" fmla="*/ 170 h 170"/>
                  <a:gd name="T8" fmla="*/ 57 w 114"/>
                  <a:gd name="T9" fmla="*/ 57 h 170"/>
                  <a:gd name="T10" fmla="*/ 0 w 114"/>
                  <a:gd name="T11" fmla="*/ 57 h 170"/>
                  <a:gd name="T12" fmla="*/ 0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4939" y="3478"/>
                <a:ext cx="1361" cy="1927"/>
              </a:xfrm>
              <a:custGeom>
                <a:avLst/>
                <a:gdLst>
                  <a:gd name="T0" fmla="*/ 624 w 1361"/>
                  <a:gd name="T1" fmla="*/ 0 h 1927"/>
                  <a:gd name="T2" fmla="*/ 454 w 1361"/>
                  <a:gd name="T3" fmla="*/ 56 h 1927"/>
                  <a:gd name="T4" fmla="*/ 284 w 1361"/>
                  <a:gd name="T5" fmla="*/ 283 h 1927"/>
                  <a:gd name="T6" fmla="*/ 114 w 1361"/>
                  <a:gd name="T7" fmla="*/ 340 h 1927"/>
                  <a:gd name="T8" fmla="*/ 0 w 1361"/>
                  <a:gd name="T9" fmla="*/ 510 h 1927"/>
                  <a:gd name="T10" fmla="*/ 57 w 1361"/>
                  <a:gd name="T11" fmla="*/ 567 h 1927"/>
                  <a:gd name="T12" fmla="*/ 114 w 1361"/>
                  <a:gd name="T13" fmla="*/ 680 h 1927"/>
                  <a:gd name="T14" fmla="*/ 170 w 1361"/>
                  <a:gd name="T15" fmla="*/ 737 h 1927"/>
                  <a:gd name="T16" fmla="*/ 227 w 1361"/>
                  <a:gd name="T17" fmla="*/ 793 h 1927"/>
                  <a:gd name="T18" fmla="*/ 284 w 1361"/>
                  <a:gd name="T19" fmla="*/ 737 h 1927"/>
                  <a:gd name="T20" fmla="*/ 397 w 1361"/>
                  <a:gd name="T21" fmla="*/ 850 h 1927"/>
                  <a:gd name="T22" fmla="*/ 454 w 1361"/>
                  <a:gd name="T23" fmla="*/ 907 h 1927"/>
                  <a:gd name="T24" fmla="*/ 511 w 1361"/>
                  <a:gd name="T25" fmla="*/ 1020 h 1927"/>
                  <a:gd name="T26" fmla="*/ 567 w 1361"/>
                  <a:gd name="T27" fmla="*/ 1134 h 1927"/>
                  <a:gd name="T28" fmla="*/ 624 w 1361"/>
                  <a:gd name="T29" fmla="*/ 1247 h 1927"/>
                  <a:gd name="T30" fmla="*/ 681 w 1361"/>
                  <a:gd name="T31" fmla="*/ 1190 h 1927"/>
                  <a:gd name="T32" fmla="*/ 737 w 1361"/>
                  <a:gd name="T33" fmla="*/ 1134 h 1927"/>
                  <a:gd name="T34" fmla="*/ 794 w 1361"/>
                  <a:gd name="T35" fmla="*/ 1190 h 1927"/>
                  <a:gd name="T36" fmla="*/ 737 w 1361"/>
                  <a:gd name="T37" fmla="*/ 1304 h 1927"/>
                  <a:gd name="T38" fmla="*/ 511 w 1361"/>
                  <a:gd name="T39" fmla="*/ 1417 h 1927"/>
                  <a:gd name="T40" fmla="*/ 567 w 1361"/>
                  <a:gd name="T41" fmla="*/ 1531 h 1927"/>
                  <a:gd name="T42" fmla="*/ 511 w 1361"/>
                  <a:gd name="T43" fmla="*/ 1644 h 1927"/>
                  <a:gd name="T44" fmla="*/ 454 w 1361"/>
                  <a:gd name="T45" fmla="*/ 1814 h 1927"/>
                  <a:gd name="T46" fmla="*/ 340 w 1361"/>
                  <a:gd name="T47" fmla="*/ 1871 h 1927"/>
                  <a:gd name="T48" fmla="*/ 284 w 1361"/>
                  <a:gd name="T49" fmla="*/ 1927 h 1927"/>
                  <a:gd name="T50" fmla="*/ 511 w 1361"/>
                  <a:gd name="T51" fmla="*/ 1871 h 1927"/>
                  <a:gd name="T52" fmla="*/ 567 w 1361"/>
                  <a:gd name="T53" fmla="*/ 1814 h 1927"/>
                  <a:gd name="T54" fmla="*/ 624 w 1361"/>
                  <a:gd name="T55" fmla="*/ 1757 h 1927"/>
                  <a:gd name="T56" fmla="*/ 681 w 1361"/>
                  <a:gd name="T57" fmla="*/ 1587 h 1927"/>
                  <a:gd name="T58" fmla="*/ 851 w 1361"/>
                  <a:gd name="T59" fmla="*/ 1531 h 1927"/>
                  <a:gd name="T60" fmla="*/ 964 w 1361"/>
                  <a:gd name="T61" fmla="*/ 1417 h 1927"/>
                  <a:gd name="T62" fmla="*/ 1021 w 1361"/>
                  <a:gd name="T63" fmla="*/ 1247 h 1927"/>
                  <a:gd name="T64" fmla="*/ 1134 w 1361"/>
                  <a:gd name="T65" fmla="*/ 1134 h 1927"/>
                  <a:gd name="T66" fmla="*/ 1191 w 1361"/>
                  <a:gd name="T67" fmla="*/ 1077 h 1927"/>
                  <a:gd name="T68" fmla="*/ 1134 w 1361"/>
                  <a:gd name="T69" fmla="*/ 1020 h 1927"/>
                  <a:gd name="T70" fmla="*/ 1304 w 1361"/>
                  <a:gd name="T71" fmla="*/ 907 h 1927"/>
                  <a:gd name="T72" fmla="*/ 1361 w 1361"/>
                  <a:gd name="T73" fmla="*/ 793 h 1927"/>
                  <a:gd name="T74" fmla="*/ 1304 w 1361"/>
                  <a:gd name="T75" fmla="*/ 737 h 1927"/>
                  <a:gd name="T76" fmla="*/ 1021 w 1361"/>
                  <a:gd name="T77" fmla="*/ 793 h 1927"/>
                  <a:gd name="T78" fmla="*/ 794 w 1361"/>
                  <a:gd name="T79" fmla="*/ 850 h 1927"/>
                  <a:gd name="T80" fmla="*/ 737 w 1361"/>
                  <a:gd name="T81" fmla="*/ 793 h 1927"/>
                  <a:gd name="T82" fmla="*/ 681 w 1361"/>
                  <a:gd name="T83" fmla="*/ 737 h 1927"/>
                  <a:gd name="T84" fmla="*/ 624 w 1361"/>
                  <a:gd name="T85" fmla="*/ 680 h 1927"/>
                  <a:gd name="T86" fmla="*/ 567 w 1361"/>
                  <a:gd name="T87" fmla="*/ 623 h 1927"/>
                  <a:gd name="T88" fmla="*/ 511 w 1361"/>
                  <a:gd name="T89" fmla="*/ 397 h 1927"/>
                  <a:gd name="T90" fmla="*/ 567 w 1361"/>
                  <a:gd name="T91" fmla="*/ 340 h 1927"/>
                  <a:gd name="T92" fmla="*/ 511 w 1361"/>
                  <a:gd name="T93" fmla="*/ 226 h 1927"/>
                  <a:gd name="T94" fmla="*/ 454 w 1361"/>
                  <a:gd name="T95" fmla="*/ 113 h 1927"/>
                  <a:gd name="T96" fmla="*/ 511 w 1361"/>
                  <a:gd name="T97" fmla="*/ 226 h 1927"/>
                  <a:gd name="T98" fmla="*/ 567 w 1361"/>
                  <a:gd name="T99" fmla="*/ 283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61" h="1927">
                    <a:moveTo>
                      <a:pt x="624" y="283"/>
                    </a:moveTo>
                    <a:lnTo>
                      <a:pt x="624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793"/>
                    </a:lnTo>
                    <a:lnTo>
                      <a:pt x="284" y="793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454" y="850"/>
                    </a:lnTo>
                    <a:lnTo>
                      <a:pt x="454" y="907"/>
                    </a:lnTo>
                    <a:lnTo>
                      <a:pt x="511" y="907"/>
                    </a:lnTo>
                    <a:lnTo>
                      <a:pt x="511" y="1020"/>
                    </a:lnTo>
                    <a:lnTo>
                      <a:pt x="567" y="1020"/>
                    </a:lnTo>
                    <a:lnTo>
                      <a:pt x="567" y="1134"/>
                    </a:lnTo>
                    <a:lnTo>
                      <a:pt x="624" y="1134"/>
                    </a:lnTo>
                    <a:lnTo>
                      <a:pt x="624" y="1247"/>
                    </a:lnTo>
                    <a:lnTo>
                      <a:pt x="681" y="1247"/>
                    </a:lnTo>
                    <a:lnTo>
                      <a:pt x="681" y="1190"/>
                    </a:lnTo>
                    <a:lnTo>
                      <a:pt x="737" y="1190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190"/>
                    </a:lnTo>
                    <a:lnTo>
                      <a:pt x="737" y="1190"/>
                    </a:lnTo>
                    <a:lnTo>
                      <a:pt x="737" y="1304"/>
                    </a:lnTo>
                    <a:lnTo>
                      <a:pt x="511" y="1304"/>
                    </a:lnTo>
                    <a:lnTo>
                      <a:pt x="511" y="1417"/>
                    </a:lnTo>
                    <a:lnTo>
                      <a:pt x="567" y="1417"/>
                    </a:lnTo>
                    <a:lnTo>
                      <a:pt x="567" y="1531"/>
                    </a:lnTo>
                    <a:lnTo>
                      <a:pt x="511" y="1531"/>
                    </a:lnTo>
                    <a:lnTo>
                      <a:pt x="511" y="1644"/>
                    </a:lnTo>
                    <a:lnTo>
                      <a:pt x="454" y="1644"/>
                    </a:lnTo>
                    <a:lnTo>
                      <a:pt x="454" y="1814"/>
                    </a:lnTo>
                    <a:lnTo>
                      <a:pt x="340" y="1814"/>
                    </a:lnTo>
                    <a:lnTo>
                      <a:pt x="340" y="1871"/>
                    </a:lnTo>
                    <a:lnTo>
                      <a:pt x="284" y="1871"/>
                    </a:lnTo>
                    <a:lnTo>
                      <a:pt x="284" y="1927"/>
                    </a:lnTo>
                    <a:lnTo>
                      <a:pt x="511" y="1927"/>
                    </a:lnTo>
                    <a:lnTo>
                      <a:pt x="511" y="1871"/>
                    </a:lnTo>
                    <a:lnTo>
                      <a:pt x="567" y="1871"/>
                    </a:lnTo>
                    <a:lnTo>
                      <a:pt x="567" y="1814"/>
                    </a:lnTo>
                    <a:lnTo>
                      <a:pt x="624" y="1814"/>
                    </a:lnTo>
                    <a:lnTo>
                      <a:pt x="624" y="1757"/>
                    </a:lnTo>
                    <a:lnTo>
                      <a:pt x="681" y="1757"/>
                    </a:lnTo>
                    <a:lnTo>
                      <a:pt x="681" y="1587"/>
                    </a:lnTo>
                    <a:lnTo>
                      <a:pt x="851" y="1587"/>
                    </a:lnTo>
                    <a:lnTo>
                      <a:pt x="851" y="1531"/>
                    </a:lnTo>
                    <a:lnTo>
                      <a:pt x="964" y="1531"/>
                    </a:lnTo>
                    <a:lnTo>
                      <a:pt x="964" y="1417"/>
                    </a:lnTo>
                    <a:lnTo>
                      <a:pt x="1021" y="1417"/>
                    </a:lnTo>
                    <a:lnTo>
                      <a:pt x="1021" y="1247"/>
                    </a:lnTo>
                    <a:lnTo>
                      <a:pt x="1134" y="1247"/>
                    </a:lnTo>
                    <a:lnTo>
                      <a:pt x="1134" y="1134"/>
                    </a:lnTo>
                    <a:lnTo>
                      <a:pt x="1191" y="1134"/>
                    </a:lnTo>
                    <a:lnTo>
                      <a:pt x="1191" y="1077"/>
                    </a:lnTo>
                    <a:lnTo>
                      <a:pt x="1134" y="1077"/>
                    </a:lnTo>
                    <a:lnTo>
                      <a:pt x="1134" y="1020"/>
                    </a:lnTo>
                    <a:lnTo>
                      <a:pt x="1304" y="1020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793"/>
                    </a:lnTo>
                    <a:lnTo>
                      <a:pt x="1304" y="793"/>
                    </a:lnTo>
                    <a:lnTo>
                      <a:pt x="1304" y="737"/>
                    </a:lnTo>
                    <a:lnTo>
                      <a:pt x="1021" y="737"/>
                    </a:lnTo>
                    <a:lnTo>
                      <a:pt x="1021" y="793"/>
                    </a:lnTo>
                    <a:lnTo>
                      <a:pt x="794" y="793"/>
                    </a:lnTo>
                    <a:lnTo>
                      <a:pt x="794" y="850"/>
                    </a:lnTo>
                    <a:lnTo>
                      <a:pt x="737" y="850"/>
                    </a:lnTo>
                    <a:lnTo>
                      <a:pt x="737" y="793"/>
                    </a:lnTo>
                    <a:lnTo>
                      <a:pt x="681" y="793"/>
                    </a:lnTo>
                    <a:lnTo>
                      <a:pt x="681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511" y="623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511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226"/>
                    </a:lnTo>
                    <a:lnTo>
                      <a:pt x="567" y="226"/>
                    </a:lnTo>
                    <a:lnTo>
                      <a:pt x="567" y="283"/>
                    </a:lnTo>
                    <a:lnTo>
                      <a:pt x="624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6810" y="4555"/>
                <a:ext cx="1021" cy="794"/>
              </a:xfrm>
              <a:custGeom>
                <a:avLst/>
                <a:gdLst>
                  <a:gd name="T0" fmla="*/ 0 w 1021"/>
                  <a:gd name="T1" fmla="*/ 454 h 794"/>
                  <a:gd name="T2" fmla="*/ 227 w 1021"/>
                  <a:gd name="T3" fmla="*/ 454 h 794"/>
                  <a:gd name="T4" fmla="*/ 227 w 1021"/>
                  <a:gd name="T5" fmla="*/ 397 h 794"/>
                  <a:gd name="T6" fmla="*/ 284 w 1021"/>
                  <a:gd name="T7" fmla="*/ 397 h 794"/>
                  <a:gd name="T8" fmla="*/ 284 w 1021"/>
                  <a:gd name="T9" fmla="*/ 340 h 794"/>
                  <a:gd name="T10" fmla="*/ 341 w 1021"/>
                  <a:gd name="T11" fmla="*/ 340 h 794"/>
                  <a:gd name="T12" fmla="*/ 341 w 1021"/>
                  <a:gd name="T13" fmla="*/ 283 h 794"/>
                  <a:gd name="T14" fmla="*/ 454 w 1021"/>
                  <a:gd name="T15" fmla="*/ 283 h 794"/>
                  <a:gd name="T16" fmla="*/ 454 w 1021"/>
                  <a:gd name="T17" fmla="*/ 227 h 794"/>
                  <a:gd name="T18" fmla="*/ 511 w 1021"/>
                  <a:gd name="T19" fmla="*/ 227 h 794"/>
                  <a:gd name="T20" fmla="*/ 511 w 1021"/>
                  <a:gd name="T21" fmla="*/ 113 h 794"/>
                  <a:gd name="T22" fmla="*/ 624 w 1021"/>
                  <a:gd name="T23" fmla="*/ 113 h 794"/>
                  <a:gd name="T24" fmla="*/ 624 w 1021"/>
                  <a:gd name="T25" fmla="*/ 57 h 794"/>
                  <a:gd name="T26" fmla="*/ 681 w 1021"/>
                  <a:gd name="T27" fmla="*/ 57 h 794"/>
                  <a:gd name="T28" fmla="*/ 681 w 1021"/>
                  <a:gd name="T29" fmla="*/ 0 h 794"/>
                  <a:gd name="T30" fmla="*/ 964 w 1021"/>
                  <a:gd name="T31" fmla="*/ 0 h 794"/>
                  <a:gd name="T32" fmla="*/ 964 w 1021"/>
                  <a:gd name="T33" fmla="*/ 57 h 794"/>
                  <a:gd name="T34" fmla="*/ 1021 w 1021"/>
                  <a:gd name="T35" fmla="*/ 57 h 794"/>
                  <a:gd name="T36" fmla="*/ 1021 w 1021"/>
                  <a:gd name="T37" fmla="*/ 170 h 794"/>
                  <a:gd name="T38" fmla="*/ 964 w 1021"/>
                  <a:gd name="T39" fmla="*/ 170 h 794"/>
                  <a:gd name="T40" fmla="*/ 964 w 1021"/>
                  <a:gd name="T41" fmla="*/ 397 h 794"/>
                  <a:gd name="T42" fmla="*/ 851 w 1021"/>
                  <a:gd name="T43" fmla="*/ 397 h 794"/>
                  <a:gd name="T44" fmla="*/ 851 w 1021"/>
                  <a:gd name="T45" fmla="*/ 454 h 794"/>
                  <a:gd name="T46" fmla="*/ 567 w 1021"/>
                  <a:gd name="T47" fmla="*/ 454 h 794"/>
                  <a:gd name="T48" fmla="*/ 567 w 1021"/>
                  <a:gd name="T49" fmla="*/ 567 h 794"/>
                  <a:gd name="T50" fmla="*/ 511 w 1021"/>
                  <a:gd name="T51" fmla="*/ 567 h 794"/>
                  <a:gd name="T52" fmla="*/ 511 w 1021"/>
                  <a:gd name="T53" fmla="*/ 624 h 794"/>
                  <a:gd name="T54" fmla="*/ 454 w 1021"/>
                  <a:gd name="T55" fmla="*/ 624 h 794"/>
                  <a:gd name="T56" fmla="*/ 454 w 1021"/>
                  <a:gd name="T57" fmla="*/ 680 h 794"/>
                  <a:gd name="T58" fmla="*/ 397 w 1021"/>
                  <a:gd name="T59" fmla="*/ 680 h 794"/>
                  <a:gd name="T60" fmla="*/ 397 w 1021"/>
                  <a:gd name="T61" fmla="*/ 737 h 794"/>
                  <a:gd name="T62" fmla="*/ 284 w 1021"/>
                  <a:gd name="T63" fmla="*/ 737 h 794"/>
                  <a:gd name="T64" fmla="*/ 284 w 1021"/>
                  <a:gd name="T65" fmla="*/ 794 h 794"/>
                  <a:gd name="T66" fmla="*/ 170 w 1021"/>
                  <a:gd name="T67" fmla="*/ 794 h 794"/>
                  <a:gd name="T68" fmla="*/ 170 w 1021"/>
                  <a:gd name="T69" fmla="*/ 624 h 794"/>
                  <a:gd name="T70" fmla="*/ 114 w 1021"/>
                  <a:gd name="T71" fmla="*/ 624 h 794"/>
                  <a:gd name="T72" fmla="*/ 114 w 1021"/>
                  <a:gd name="T73" fmla="*/ 567 h 794"/>
                  <a:gd name="T74" fmla="*/ 57 w 1021"/>
                  <a:gd name="T75" fmla="*/ 567 h 794"/>
                  <a:gd name="T76" fmla="*/ 57 w 1021"/>
                  <a:gd name="T77" fmla="*/ 510 h 794"/>
                  <a:gd name="T78" fmla="*/ 0 w 1021"/>
                  <a:gd name="T79" fmla="*/ 510 h 794"/>
                  <a:gd name="T80" fmla="*/ 0 w 1021"/>
                  <a:gd name="T81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21" h="794">
                    <a:moveTo>
                      <a:pt x="0" y="454"/>
                    </a:moveTo>
                    <a:lnTo>
                      <a:pt x="227" y="454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021" y="57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624"/>
                    </a:lnTo>
                    <a:lnTo>
                      <a:pt x="454" y="624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170" y="794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7434" y="3988"/>
                <a:ext cx="454" cy="624"/>
              </a:xfrm>
              <a:custGeom>
                <a:avLst/>
                <a:gdLst>
                  <a:gd name="T0" fmla="*/ 397 w 454"/>
                  <a:gd name="T1" fmla="*/ 624 h 624"/>
                  <a:gd name="T2" fmla="*/ 397 w 454"/>
                  <a:gd name="T3" fmla="*/ 510 h 624"/>
                  <a:gd name="T4" fmla="*/ 454 w 454"/>
                  <a:gd name="T5" fmla="*/ 510 h 624"/>
                  <a:gd name="T6" fmla="*/ 454 w 454"/>
                  <a:gd name="T7" fmla="*/ 340 h 624"/>
                  <a:gd name="T8" fmla="*/ 397 w 454"/>
                  <a:gd name="T9" fmla="*/ 340 h 624"/>
                  <a:gd name="T10" fmla="*/ 397 w 454"/>
                  <a:gd name="T11" fmla="*/ 227 h 624"/>
                  <a:gd name="T12" fmla="*/ 340 w 454"/>
                  <a:gd name="T13" fmla="*/ 227 h 624"/>
                  <a:gd name="T14" fmla="*/ 340 w 454"/>
                  <a:gd name="T15" fmla="*/ 113 h 624"/>
                  <a:gd name="T16" fmla="*/ 284 w 454"/>
                  <a:gd name="T17" fmla="*/ 113 h 624"/>
                  <a:gd name="T18" fmla="*/ 284 w 454"/>
                  <a:gd name="T19" fmla="*/ 0 h 624"/>
                  <a:gd name="T20" fmla="*/ 170 w 454"/>
                  <a:gd name="T21" fmla="*/ 0 h 624"/>
                  <a:gd name="T22" fmla="*/ 170 w 454"/>
                  <a:gd name="T23" fmla="*/ 57 h 624"/>
                  <a:gd name="T24" fmla="*/ 113 w 454"/>
                  <a:gd name="T25" fmla="*/ 57 h 624"/>
                  <a:gd name="T26" fmla="*/ 113 w 454"/>
                  <a:gd name="T27" fmla="*/ 283 h 624"/>
                  <a:gd name="T28" fmla="*/ 57 w 454"/>
                  <a:gd name="T29" fmla="*/ 283 h 624"/>
                  <a:gd name="T30" fmla="*/ 57 w 454"/>
                  <a:gd name="T31" fmla="*/ 397 h 624"/>
                  <a:gd name="T32" fmla="*/ 0 w 454"/>
                  <a:gd name="T33" fmla="*/ 397 h 624"/>
                  <a:gd name="T34" fmla="*/ 0 w 454"/>
                  <a:gd name="T35" fmla="*/ 510 h 624"/>
                  <a:gd name="T36" fmla="*/ 113 w 454"/>
                  <a:gd name="T37" fmla="*/ 510 h 624"/>
                  <a:gd name="T38" fmla="*/ 113 w 454"/>
                  <a:gd name="T39" fmla="*/ 567 h 624"/>
                  <a:gd name="T40" fmla="*/ 340 w 454"/>
                  <a:gd name="T41" fmla="*/ 567 h 624"/>
                  <a:gd name="T42" fmla="*/ 340 w 454"/>
                  <a:gd name="T43" fmla="*/ 624 h 624"/>
                  <a:gd name="T44" fmla="*/ 397 w 454"/>
                  <a:gd name="T45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624">
                    <a:moveTo>
                      <a:pt x="397" y="624"/>
                    </a:move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397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6810" y="3875"/>
                <a:ext cx="794" cy="1134"/>
              </a:xfrm>
              <a:custGeom>
                <a:avLst/>
                <a:gdLst>
                  <a:gd name="T0" fmla="*/ 0 w 794"/>
                  <a:gd name="T1" fmla="*/ 1134 h 1134"/>
                  <a:gd name="T2" fmla="*/ 0 w 794"/>
                  <a:gd name="T3" fmla="*/ 963 h 1134"/>
                  <a:gd name="T4" fmla="*/ 57 w 794"/>
                  <a:gd name="T5" fmla="*/ 963 h 1134"/>
                  <a:gd name="T6" fmla="*/ 57 w 794"/>
                  <a:gd name="T7" fmla="*/ 1020 h 1134"/>
                  <a:gd name="T8" fmla="*/ 114 w 794"/>
                  <a:gd name="T9" fmla="*/ 1020 h 1134"/>
                  <a:gd name="T10" fmla="*/ 114 w 794"/>
                  <a:gd name="T11" fmla="*/ 963 h 1134"/>
                  <a:gd name="T12" fmla="*/ 170 w 794"/>
                  <a:gd name="T13" fmla="*/ 963 h 1134"/>
                  <a:gd name="T14" fmla="*/ 170 w 794"/>
                  <a:gd name="T15" fmla="*/ 907 h 1134"/>
                  <a:gd name="T16" fmla="*/ 227 w 794"/>
                  <a:gd name="T17" fmla="*/ 907 h 1134"/>
                  <a:gd name="T18" fmla="*/ 227 w 794"/>
                  <a:gd name="T19" fmla="*/ 850 h 1134"/>
                  <a:gd name="T20" fmla="*/ 341 w 794"/>
                  <a:gd name="T21" fmla="*/ 850 h 1134"/>
                  <a:gd name="T22" fmla="*/ 341 w 794"/>
                  <a:gd name="T23" fmla="*/ 680 h 1134"/>
                  <a:gd name="T24" fmla="*/ 284 w 794"/>
                  <a:gd name="T25" fmla="*/ 680 h 1134"/>
                  <a:gd name="T26" fmla="*/ 284 w 794"/>
                  <a:gd name="T27" fmla="*/ 453 h 1134"/>
                  <a:gd name="T28" fmla="*/ 57 w 794"/>
                  <a:gd name="T29" fmla="*/ 453 h 1134"/>
                  <a:gd name="T30" fmla="*/ 57 w 794"/>
                  <a:gd name="T31" fmla="*/ 396 h 1134"/>
                  <a:gd name="T32" fmla="*/ 114 w 794"/>
                  <a:gd name="T33" fmla="*/ 396 h 1134"/>
                  <a:gd name="T34" fmla="*/ 114 w 794"/>
                  <a:gd name="T35" fmla="*/ 340 h 1134"/>
                  <a:gd name="T36" fmla="*/ 170 w 794"/>
                  <a:gd name="T37" fmla="*/ 340 h 1134"/>
                  <a:gd name="T38" fmla="*/ 170 w 794"/>
                  <a:gd name="T39" fmla="*/ 226 h 1134"/>
                  <a:gd name="T40" fmla="*/ 284 w 794"/>
                  <a:gd name="T41" fmla="*/ 226 h 1134"/>
                  <a:gd name="T42" fmla="*/ 284 w 794"/>
                  <a:gd name="T43" fmla="*/ 170 h 1134"/>
                  <a:gd name="T44" fmla="*/ 341 w 794"/>
                  <a:gd name="T45" fmla="*/ 170 h 1134"/>
                  <a:gd name="T46" fmla="*/ 341 w 794"/>
                  <a:gd name="T47" fmla="*/ 113 h 1134"/>
                  <a:gd name="T48" fmla="*/ 454 w 794"/>
                  <a:gd name="T49" fmla="*/ 113 h 1134"/>
                  <a:gd name="T50" fmla="*/ 454 w 794"/>
                  <a:gd name="T51" fmla="*/ 56 h 1134"/>
                  <a:gd name="T52" fmla="*/ 681 w 794"/>
                  <a:gd name="T53" fmla="*/ 56 h 1134"/>
                  <a:gd name="T54" fmla="*/ 681 w 794"/>
                  <a:gd name="T55" fmla="*/ 0 h 1134"/>
                  <a:gd name="T56" fmla="*/ 794 w 794"/>
                  <a:gd name="T57" fmla="*/ 0 h 1134"/>
                  <a:gd name="T58" fmla="*/ 794 w 794"/>
                  <a:gd name="T59" fmla="*/ 170 h 1134"/>
                  <a:gd name="T60" fmla="*/ 737 w 794"/>
                  <a:gd name="T61" fmla="*/ 170 h 1134"/>
                  <a:gd name="T62" fmla="*/ 737 w 794"/>
                  <a:gd name="T63" fmla="*/ 396 h 1134"/>
                  <a:gd name="T64" fmla="*/ 681 w 794"/>
                  <a:gd name="T65" fmla="*/ 396 h 1134"/>
                  <a:gd name="T66" fmla="*/ 681 w 794"/>
                  <a:gd name="T67" fmla="*/ 510 h 1134"/>
                  <a:gd name="T68" fmla="*/ 624 w 794"/>
                  <a:gd name="T69" fmla="*/ 510 h 1134"/>
                  <a:gd name="T70" fmla="*/ 624 w 794"/>
                  <a:gd name="T71" fmla="*/ 623 h 1134"/>
                  <a:gd name="T72" fmla="*/ 737 w 794"/>
                  <a:gd name="T73" fmla="*/ 623 h 1134"/>
                  <a:gd name="T74" fmla="*/ 737 w 794"/>
                  <a:gd name="T75" fmla="*/ 680 h 1134"/>
                  <a:gd name="T76" fmla="*/ 681 w 794"/>
                  <a:gd name="T77" fmla="*/ 680 h 1134"/>
                  <a:gd name="T78" fmla="*/ 681 w 794"/>
                  <a:gd name="T79" fmla="*/ 737 h 1134"/>
                  <a:gd name="T80" fmla="*/ 624 w 794"/>
                  <a:gd name="T81" fmla="*/ 737 h 1134"/>
                  <a:gd name="T82" fmla="*/ 624 w 794"/>
                  <a:gd name="T83" fmla="*/ 793 h 1134"/>
                  <a:gd name="T84" fmla="*/ 511 w 794"/>
                  <a:gd name="T85" fmla="*/ 793 h 1134"/>
                  <a:gd name="T86" fmla="*/ 511 w 794"/>
                  <a:gd name="T87" fmla="*/ 907 h 1134"/>
                  <a:gd name="T88" fmla="*/ 454 w 794"/>
                  <a:gd name="T89" fmla="*/ 907 h 1134"/>
                  <a:gd name="T90" fmla="*/ 454 w 794"/>
                  <a:gd name="T91" fmla="*/ 963 h 1134"/>
                  <a:gd name="T92" fmla="*/ 341 w 794"/>
                  <a:gd name="T93" fmla="*/ 963 h 1134"/>
                  <a:gd name="T94" fmla="*/ 341 w 794"/>
                  <a:gd name="T95" fmla="*/ 1020 h 1134"/>
                  <a:gd name="T96" fmla="*/ 284 w 794"/>
                  <a:gd name="T97" fmla="*/ 1020 h 1134"/>
                  <a:gd name="T98" fmla="*/ 284 w 794"/>
                  <a:gd name="T99" fmla="*/ 1077 h 1134"/>
                  <a:gd name="T100" fmla="*/ 227 w 794"/>
                  <a:gd name="T101" fmla="*/ 1077 h 1134"/>
                  <a:gd name="T102" fmla="*/ 227 w 794"/>
                  <a:gd name="T103" fmla="*/ 1134 h 1134"/>
                  <a:gd name="T104" fmla="*/ 0 w 794"/>
                  <a:gd name="T10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1134">
                    <a:moveTo>
                      <a:pt x="0" y="1134"/>
                    </a:moveTo>
                    <a:lnTo>
                      <a:pt x="0" y="963"/>
                    </a:lnTo>
                    <a:lnTo>
                      <a:pt x="57" y="963"/>
                    </a:lnTo>
                    <a:lnTo>
                      <a:pt x="57" y="1020"/>
                    </a:lnTo>
                    <a:lnTo>
                      <a:pt x="114" y="1020"/>
                    </a:lnTo>
                    <a:lnTo>
                      <a:pt x="114" y="963"/>
                    </a:lnTo>
                    <a:lnTo>
                      <a:pt x="170" y="963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341" y="850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681" y="56"/>
                    </a:lnTo>
                    <a:lnTo>
                      <a:pt x="681" y="0"/>
                    </a:lnTo>
                    <a:lnTo>
                      <a:pt x="794" y="0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396"/>
                    </a:lnTo>
                    <a:lnTo>
                      <a:pt x="681" y="396"/>
                    </a:lnTo>
                    <a:lnTo>
                      <a:pt x="681" y="510"/>
                    </a:lnTo>
                    <a:lnTo>
                      <a:pt x="624" y="510"/>
                    </a:lnTo>
                    <a:lnTo>
                      <a:pt x="624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737"/>
                    </a:lnTo>
                    <a:lnTo>
                      <a:pt x="624" y="737"/>
                    </a:lnTo>
                    <a:lnTo>
                      <a:pt x="624" y="793"/>
                    </a:lnTo>
                    <a:lnTo>
                      <a:pt x="511" y="793"/>
                    </a:ln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963"/>
                    </a:lnTo>
                    <a:lnTo>
                      <a:pt x="341" y="963"/>
                    </a:lnTo>
                    <a:lnTo>
                      <a:pt x="341" y="1020"/>
                    </a:lnTo>
                    <a:lnTo>
                      <a:pt x="284" y="1020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7" name="Freeform 973"/>
              <p:cNvSpPr>
                <a:spLocks/>
              </p:cNvSpPr>
              <p:nvPr/>
            </p:nvSpPr>
            <p:spPr bwMode="auto">
              <a:xfrm>
                <a:off x="5846" y="3421"/>
                <a:ext cx="1305" cy="1134"/>
              </a:xfrm>
              <a:custGeom>
                <a:avLst/>
                <a:gdLst>
                  <a:gd name="T0" fmla="*/ 397 w 1305"/>
                  <a:gd name="T1" fmla="*/ 1134 h 1134"/>
                  <a:gd name="T2" fmla="*/ 397 w 1305"/>
                  <a:gd name="T3" fmla="*/ 964 h 1134"/>
                  <a:gd name="T4" fmla="*/ 454 w 1305"/>
                  <a:gd name="T5" fmla="*/ 964 h 1134"/>
                  <a:gd name="T6" fmla="*/ 454 w 1305"/>
                  <a:gd name="T7" fmla="*/ 850 h 1134"/>
                  <a:gd name="T8" fmla="*/ 397 w 1305"/>
                  <a:gd name="T9" fmla="*/ 850 h 1134"/>
                  <a:gd name="T10" fmla="*/ 397 w 1305"/>
                  <a:gd name="T11" fmla="*/ 794 h 1134"/>
                  <a:gd name="T12" fmla="*/ 114 w 1305"/>
                  <a:gd name="T13" fmla="*/ 794 h 1134"/>
                  <a:gd name="T14" fmla="*/ 114 w 1305"/>
                  <a:gd name="T15" fmla="*/ 680 h 1134"/>
                  <a:gd name="T16" fmla="*/ 57 w 1305"/>
                  <a:gd name="T17" fmla="*/ 680 h 1134"/>
                  <a:gd name="T18" fmla="*/ 57 w 1305"/>
                  <a:gd name="T19" fmla="*/ 624 h 1134"/>
                  <a:gd name="T20" fmla="*/ 0 w 1305"/>
                  <a:gd name="T21" fmla="*/ 624 h 1134"/>
                  <a:gd name="T22" fmla="*/ 0 w 1305"/>
                  <a:gd name="T23" fmla="*/ 567 h 1134"/>
                  <a:gd name="T24" fmla="*/ 0 w 1305"/>
                  <a:gd name="T25" fmla="*/ 510 h 1134"/>
                  <a:gd name="T26" fmla="*/ 57 w 1305"/>
                  <a:gd name="T27" fmla="*/ 510 h 1134"/>
                  <a:gd name="T28" fmla="*/ 114 w 1305"/>
                  <a:gd name="T29" fmla="*/ 510 h 1134"/>
                  <a:gd name="T30" fmla="*/ 114 w 1305"/>
                  <a:gd name="T31" fmla="*/ 567 h 1134"/>
                  <a:gd name="T32" fmla="*/ 284 w 1305"/>
                  <a:gd name="T33" fmla="*/ 567 h 1134"/>
                  <a:gd name="T34" fmla="*/ 284 w 1305"/>
                  <a:gd name="T35" fmla="*/ 624 h 1134"/>
                  <a:gd name="T36" fmla="*/ 397 w 1305"/>
                  <a:gd name="T37" fmla="*/ 624 h 1134"/>
                  <a:gd name="T38" fmla="*/ 397 w 1305"/>
                  <a:gd name="T39" fmla="*/ 680 h 1134"/>
                  <a:gd name="T40" fmla="*/ 511 w 1305"/>
                  <a:gd name="T41" fmla="*/ 680 h 1134"/>
                  <a:gd name="T42" fmla="*/ 511 w 1305"/>
                  <a:gd name="T43" fmla="*/ 170 h 1134"/>
                  <a:gd name="T44" fmla="*/ 624 w 1305"/>
                  <a:gd name="T45" fmla="*/ 170 h 1134"/>
                  <a:gd name="T46" fmla="*/ 624 w 1305"/>
                  <a:gd name="T47" fmla="*/ 113 h 1134"/>
                  <a:gd name="T48" fmla="*/ 794 w 1305"/>
                  <a:gd name="T49" fmla="*/ 113 h 1134"/>
                  <a:gd name="T50" fmla="*/ 794 w 1305"/>
                  <a:gd name="T51" fmla="*/ 0 h 1134"/>
                  <a:gd name="T52" fmla="*/ 964 w 1305"/>
                  <a:gd name="T53" fmla="*/ 0 h 1134"/>
                  <a:gd name="T54" fmla="*/ 964 w 1305"/>
                  <a:gd name="T55" fmla="*/ 57 h 1134"/>
                  <a:gd name="T56" fmla="*/ 1191 w 1305"/>
                  <a:gd name="T57" fmla="*/ 57 h 1134"/>
                  <a:gd name="T58" fmla="*/ 1191 w 1305"/>
                  <a:gd name="T59" fmla="*/ 113 h 1134"/>
                  <a:gd name="T60" fmla="*/ 1305 w 1305"/>
                  <a:gd name="T61" fmla="*/ 113 h 1134"/>
                  <a:gd name="T62" fmla="*/ 1305 w 1305"/>
                  <a:gd name="T63" fmla="*/ 227 h 1134"/>
                  <a:gd name="T64" fmla="*/ 1248 w 1305"/>
                  <a:gd name="T65" fmla="*/ 227 h 1134"/>
                  <a:gd name="T66" fmla="*/ 1248 w 1305"/>
                  <a:gd name="T67" fmla="*/ 340 h 1134"/>
                  <a:gd name="T68" fmla="*/ 1134 w 1305"/>
                  <a:gd name="T69" fmla="*/ 340 h 1134"/>
                  <a:gd name="T70" fmla="*/ 1134 w 1305"/>
                  <a:gd name="T71" fmla="*/ 397 h 1134"/>
                  <a:gd name="T72" fmla="*/ 1078 w 1305"/>
                  <a:gd name="T73" fmla="*/ 397 h 1134"/>
                  <a:gd name="T74" fmla="*/ 1078 w 1305"/>
                  <a:gd name="T75" fmla="*/ 454 h 1134"/>
                  <a:gd name="T76" fmla="*/ 964 w 1305"/>
                  <a:gd name="T77" fmla="*/ 454 h 1134"/>
                  <a:gd name="T78" fmla="*/ 964 w 1305"/>
                  <a:gd name="T79" fmla="*/ 510 h 1134"/>
                  <a:gd name="T80" fmla="*/ 1021 w 1305"/>
                  <a:gd name="T81" fmla="*/ 510 h 1134"/>
                  <a:gd name="T82" fmla="*/ 1021 w 1305"/>
                  <a:gd name="T83" fmla="*/ 567 h 1134"/>
                  <a:gd name="T84" fmla="*/ 1078 w 1305"/>
                  <a:gd name="T85" fmla="*/ 567 h 1134"/>
                  <a:gd name="T86" fmla="*/ 1078 w 1305"/>
                  <a:gd name="T87" fmla="*/ 624 h 1134"/>
                  <a:gd name="T88" fmla="*/ 1134 w 1305"/>
                  <a:gd name="T89" fmla="*/ 624 h 1134"/>
                  <a:gd name="T90" fmla="*/ 1134 w 1305"/>
                  <a:gd name="T91" fmla="*/ 794 h 1134"/>
                  <a:gd name="T92" fmla="*/ 1078 w 1305"/>
                  <a:gd name="T93" fmla="*/ 794 h 1134"/>
                  <a:gd name="T94" fmla="*/ 1078 w 1305"/>
                  <a:gd name="T95" fmla="*/ 850 h 1134"/>
                  <a:gd name="T96" fmla="*/ 1021 w 1305"/>
                  <a:gd name="T97" fmla="*/ 850 h 1134"/>
                  <a:gd name="T98" fmla="*/ 1021 w 1305"/>
                  <a:gd name="T99" fmla="*/ 964 h 1134"/>
                  <a:gd name="T100" fmla="*/ 908 w 1305"/>
                  <a:gd name="T101" fmla="*/ 964 h 1134"/>
                  <a:gd name="T102" fmla="*/ 908 w 1305"/>
                  <a:gd name="T103" fmla="*/ 907 h 1134"/>
                  <a:gd name="T104" fmla="*/ 794 w 1305"/>
                  <a:gd name="T105" fmla="*/ 907 h 1134"/>
                  <a:gd name="T106" fmla="*/ 794 w 1305"/>
                  <a:gd name="T107" fmla="*/ 964 h 1134"/>
                  <a:gd name="T108" fmla="*/ 681 w 1305"/>
                  <a:gd name="T109" fmla="*/ 964 h 1134"/>
                  <a:gd name="T110" fmla="*/ 681 w 1305"/>
                  <a:gd name="T111" fmla="*/ 1021 h 1134"/>
                  <a:gd name="T112" fmla="*/ 624 w 1305"/>
                  <a:gd name="T113" fmla="*/ 1021 h 1134"/>
                  <a:gd name="T114" fmla="*/ 624 w 1305"/>
                  <a:gd name="T115" fmla="*/ 1077 h 1134"/>
                  <a:gd name="T116" fmla="*/ 454 w 1305"/>
                  <a:gd name="T117" fmla="*/ 1077 h 1134"/>
                  <a:gd name="T118" fmla="*/ 454 w 1305"/>
                  <a:gd name="T119" fmla="*/ 1134 h 1134"/>
                  <a:gd name="T120" fmla="*/ 397 w 1305"/>
                  <a:gd name="T12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5" h="1134">
                    <a:moveTo>
                      <a:pt x="397" y="1134"/>
                    </a:move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114" y="794"/>
                    </a:lnTo>
                    <a:lnTo>
                      <a:pt x="114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511" y="680"/>
                    </a:lnTo>
                    <a:lnTo>
                      <a:pt x="511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1191" y="57"/>
                    </a:lnTo>
                    <a:lnTo>
                      <a:pt x="1191" y="113"/>
                    </a:lnTo>
                    <a:lnTo>
                      <a:pt x="1305" y="113"/>
                    </a:lnTo>
                    <a:lnTo>
                      <a:pt x="1305" y="227"/>
                    </a:lnTo>
                    <a:lnTo>
                      <a:pt x="1248" y="227"/>
                    </a:lnTo>
                    <a:lnTo>
                      <a:pt x="1248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454"/>
                    </a:lnTo>
                    <a:lnTo>
                      <a:pt x="964" y="454"/>
                    </a:lnTo>
                    <a:lnTo>
                      <a:pt x="964" y="510"/>
                    </a:lnTo>
                    <a:lnTo>
                      <a:pt x="1021" y="510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624"/>
                    </a:lnTo>
                    <a:lnTo>
                      <a:pt x="1134" y="624"/>
                    </a:lnTo>
                    <a:lnTo>
                      <a:pt x="1134" y="794"/>
                    </a:lnTo>
                    <a:lnTo>
                      <a:pt x="1078" y="794"/>
                    </a:lnTo>
                    <a:lnTo>
                      <a:pt x="1078" y="850"/>
                    </a:lnTo>
                    <a:lnTo>
                      <a:pt x="1021" y="850"/>
                    </a:lnTo>
                    <a:lnTo>
                      <a:pt x="1021" y="964"/>
                    </a:lnTo>
                    <a:lnTo>
                      <a:pt x="908" y="964"/>
                    </a:lnTo>
                    <a:lnTo>
                      <a:pt x="908" y="907"/>
                    </a:lnTo>
                    <a:lnTo>
                      <a:pt x="794" y="907"/>
                    </a:lnTo>
                    <a:lnTo>
                      <a:pt x="794" y="964"/>
                    </a:lnTo>
                    <a:lnTo>
                      <a:pt x="681" y="964"/>
                    </a:lnTo>
                    <a:lnTo>
                      <a:pt x="681" y="1021"/>
                    </a:lnTo>
                    <a:lnTo>
                      <a:pt x="624" y="1021"/>
                    </a:lnTo>
                    <a:lnTo>
                      <a:pt x="624" y="1077"/>
                    </a:lnTo>
                    <a:lnTo>
                      <a:pt x="454" y="1077"/>
                    </a:lnTo>
                    <a:lnTo>
                      <a:pt x="454" y="1134"/>
                    </a:lnTo>
                    <a:lnTo>
                      <a:pt x="397" y="113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6017" y="3308"/>
                <a:ext cx="623" cy="793"/>
              </a:xfrm>
              <a:custGeom>
                <a:avLst/>
                <a:gdLst>
                  <a:gd name="T0" fmla="*/ 340 w 623"/>
                  <a:gd name="T1" fmla="*/ 793 h 793"/>
                  <a:gd name="T2" fmla="*/ 340 w 623"/>
                  <a:gd name="T3" fmla="*/ 283 h 793"/>
                  <a:gd name="T4" fmla="*/ 453 w 623"/>
                  <a:gd name="T5" fmla="*/ 283 h 793"/>
                  <a:gd name="T6" fmla="*/ 453 w 623"/>
                  <a:gd name="T7" fmla="*/ 226 h 793"/>
                  <a:gd name="T8" fmla="*/ 623 w 623"/>
                  <a:gd name="T9" fmla="*/ 226 h 793"/>
                  <a:gd name="T10" fmla="*/ 623 w 623"/>
                  <a:gd name="T11" fmla="*/ 56 h 793"/>
                  <a:gd name="T12" fmla="*/ 510 w 623"/>
                  <a:gd name="T13" fmla="*/ 56 h 793"/>
                  <a:gd name="T14" fmla="*/ 510 w 623"/>
                  <a:gd name="T15" fmla="*/ 0 h 793"/>
                  <a:gd name="T16" fmla="*/ 396 w 623"/>
                  <a:gd name="T17" fmla="*/ 0 h 793"/>
                  <a:gd name="T18" fmla="*/ 396 w 623"/>
                  <a:gd name="T19" fmla="*/ 56 h 793"/>
                  <a:gd name="T20" fmla="*/ 226 w 623"/>
                  <a:gd name="T21" fmla="*/ 56 h 793"/>
                  <a:gd name="T22" fmla="*/ 226 w 623"/>
                  <a:gd name="T23" fmla="*/ 113 h 793"/>
                  <a:gd name="T24" fmla="*/ 113 w 623"/>
                  <a:gd name="T25" fmla="*/ 113 h 793"/>
                  <a:gd name="T26" fmla="*/ 113 w 623"/>
                  <a:gd name="T27" fmla="*/ 56 h 793"/>
                  <a:gd name="T28" fmla="*/ 56 w 623"/>
                  <a:gd name="T29" fmla="*/ 56 h 793"/>
                  <a:gd name="T30" fmla="*/ 56 w 623"/>
                  <a:gd name="T31" fmla="*/ 113 h 793"/>
                  <a:gd name="T32" fmla="*/ 0 w 623"/>
                  <a:gd name="T33" fmla="*/ 113 h 793"/>
                  <a:gd name="T34" fmla="*/ 0 w 623"/>
                  <a:gd name="T35" fmla="*/ 396 h 793"/>
                  <a:gd name="T36" fmla="*/ 56 w 623"/>
                  <a:gd name="T37" fmla="*/ 396 h 793"/>
                  <a:gd name="T38" fmla="*/ 56 w 623"/>
                  <a:gd name="T39" fmla="*/ 510 h 793"/>
                  <a:gd name="T40" fmla="*/ 113 w 623"/>
                  <a:gd name="T41" fmla="*/ 510 h 793"/>
                  <a:gd name="T42" fmla="*/ 113 w 623"/>
                  <a:gd name="T43" fmla="*/ 623 h 793"/>
                  <a:gd name="T44" fmla="*/ 170 w 623"/>
                  <a:gd name="T45" fmla="*/ 623 h 793"/>
                  <a:gd name="T46" fmla="*/ 170 w 623"/>
                  <a:gd name="T47" fmla="*/ 680 h 793"/>
                  <a:gd name="T48" fmla="*/ 226 w 623"/>
                  <a:gd name="T49" fmla="*/ 680 h 793"/>
                  <a:gd name="T50" fmla="*/ 226 w 623"/>
                  <a:gd name="T51" fmla="*/ 737 h 793"/>
                  <a:gd name="T52" fmla="*/ 283 w 623"/>
                  <a:gd name="T53" fmla="*/ 737 h 793"/>
                  <a:gd name="T54" fmla="*/ 283 w 623"/>
                  <a:gd name="T55" fmla="*/ 793 h 793"/>
                  <a:gd name="T56" fmla="*/ 340 w 623"/>
                  <a:gd name="T57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3" h="793">
                    <a:moveTo>
                      <a:pt x="340" y="793"/>
                    </a:moveTo>
                    <a:lnTo>
                      <a:pt x="340" y="283"/>
                    </a:lnTo>
                    <a:lnTo>
                      <a:pt x="453" y="283"/>
                    </a:lnTo>
                    <a:lnTo>
                      <a:pt x="453" y="226"/>
                    </a:lnTo>
                    <a:lnTo>
                      <a:pt x="623" y="226"/>
                    </a:lnTo>
                    <a:lnTo>
                      <a:pt x="623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396" y="0"/>
                    </a:lnTo>
                    <a:lnTo>
                      <a:pt x="396" y="56"/>
                    </a:lnTo>
                    <a:lnTo>
                      <a:pt x="226" y="56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396"/>
                    </a:lnTo>
                    <a:lnTo>
                      <a:pt x="56" y="396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283" y="737"/>
                    </a:lnTo>
                    <a:lnTo>
                      <a:pt x="283" y="793"/>
                    </a:lnTo>
                    <a:lnTo>
                      <a:pt x="340" y="79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4769" y="2797"/>
                <a:ext cx="794" cy="1021"/>
              </a:xfrm>
              <a:custGeom>
                <a:avLst/>
                <a:gdLst>
                  <a:gd name="T0" fmla="*/ 794 w 794"/>
                  <a:gd name="T1" fmla="*/ 681 h 1021"/>
                  <a:gd name="T2" fmla="*/ 794 w 794"/>
                  <a:gd name="T3" fmla="*/ 567 h 1021"/>
                  <a:gd name="T4" fmla="*/ 737 w 794"/>
                  <a:gd name="T5" fmla="*/ 567 h 1021"/>
                  <a:gd name="T6" fmla="*/ 737 w 794"/>
                  <a:gd name="T7" fmla="*/ 454 h 1021"/>
                  <a:gd name="T8" fmla="*/ 510 w 794"/>
                  <a:gd name="T9" fmla="*/ 454 h 1021"/>
                  <a:gd name="T10" fmla="*/ 510 w 794"/>
                  <a:gd name="T11" fmla="*/ 511 h 1021"/>
                  <a:gd name="T12" fmla="*/ 454 w 794"/>
                  <a:gd name="T13" fmla="*/ 511 h 1021"/>
                  <a:gd name="T14" fmla="*/ 454 w 794"/>
                  <a:gd name="T15" fmla="*/ 340 h 1021"/>
                  <a:gd name="T16" fmla="*/ 510 w 794"/>
                  <a:gd name="T17" fmla="*/ 340 h 1021"/>
                  <a:gd name="T18" fmla="*/ 510 w 794"/>
                  <a:gd name="T19" fmla="*/ 227 h 1021"/>
                  <a:gd name="T20" fmla="*/ 454 w 794"/>
                  <a:gd name="T21" fmla="*/ 227 h 1021"/>
                  <a:gd name="T22" fmla="*/ 454 w 794"/>
                  <a:gd name="T23" fmla="*/ 170 h 1021"/>
                  <a:gd name="T24" fmla="*/ 340 w 794"/>
                  <a:gd name="T25" fmla="*/ 170 h 1021"/>
                  <a:gd name="T26" fmla="*/ 340 w 794"/>
                  <a:gd name="T27" fmla="*/ 57 h 1021"/>
                  <a:gd name="T28" fmla="*/ 227 w 794"/>
                  <a:gd name="T29" fmla="*/ 57 h 1021"/>
                  <a:gd name="T30" fmla="*/ 227 w 794"/>
                  <a:gd name="T31" fmla="*/ 0 h 1021"/>
                  <a:gd name="T32" fmla="*/ 170 w 794"/>
                  <a:gd name="T33" fmla="*/ 0 h 1021"/>
                  <a:gd name="T34" fmla="*/ 170 w 794"/>
                  <a:gd name="T35" fmla="*/ 114 h 1021"/>
                  <a:gd name="T36" fmla="*/ 114 w 794"/>
                  <a:gd name="T37" fmla="*/ 114 h 1021"/>
                  <a:gd name="T38" fmla="*/ 114 w 794"/>
                  <a:gd name="T39" fmla="*/ 340 h 1021"/>
                  <a:gd name="T40" fmla="*/ 57 w 794"/>
                  <a:gd name="T41" fmla="*/ 340 h 1021"/>
                  <a:gd name="T42" fmla="*/ 57 w 794"/>
                  <a:gd name="T43" fmla="*/ 567 h 1021"/>
                  <a:gd name="T44" fmla="*/ 0 w 794"/>
                  <a:gd name="T45" fmla="*/ 567 h 1021"/>
                  <a:gd name="T46" fmla="*/ 0 w 794"/>
                  <a:gd name="T47" fmla="*/ 964 h 1021"/>
                  <a:gd name="T48" fmla="*/ 57 w 794"/>
                  <a:gd name="T49" fmla="*/ 964 h 1021"/>
                  <a:gd name="T50" fmla="*/ 57 w 794"/>
                  <a:gd name="T51" fmla="*/ 851 h 1021"/>
                  <a:gd name="T52" fmla="*/ 114 w 794"/>
                  <a:gd name="T53" fmla="*/ 851 h 1021"/>
                  <a:gd name="T54" fmla="*/ 114 w 794"/>
                  <a:gd name="T55" fmla="*/ 1021 h 1021"/>
                  <a:gd name="T56" fmla="*/ 284 w 794"/>
                  <a:gd name="T57" fmla="*/ 1021 h 1021"/>
                  <a:gd name="T58" fmla="*/ 284 w 794"/>
                  <a:gd name="T59" fmla="*/ 964 h 1021"/>
                  <a:gd name="T60" fmla="*/ 454 w 794"/>
                  <a:gd name="T61" fmla="*/ 964 h 1021"/>
                  <a:gd name="T62" fmla="*/ 454 w 794"/>
                  <a:gd name="T63" fmla="*/ 737 h 1021"/>
                  <a:gd name="T64" fmla="*/ 567 w 794"/>
                  <a:gd name="T65" fmla="*/ 737 h 1021"/>
                  <a:gd name="T66" fmla="*/ 624 w 794"/>
                  <a:gd name="T67" fmla="*/ 737 h 1021"/>
                  <a:gd name="T68" fmla="*/ 624 w 794"/>
                  <a:gd name="T69" fmla="*/ 681 h 1021"/>
                  <a:gd name="T70" fmla="*/ 794 w 794"/>
                  <a:gd name="T71" fmla="*/ 68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4" h="1021">
                    <a:moveTo>
                      <a:pt x="794" y="681"/>
                    </a:move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454" y="511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851"/>
                    </a:lnTo>
                    <a:lnTo>
                      <a:pt x="114" y="851"/>
                    </a:lnTo>
                    <a:lnTo>
                      <a:pt x="114" y="1021"/>
                    </a:lnTo>
                    <a:lnTo>
                      <a:pt x="284" y="1021"/>
                    </a:lnTo>
                    <a:lnTo>
                      <a:pt x="284" y="964"/>
                    </a:lnTo>
                    <a:lnTo>
                      <a:pt x="454" y="96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681"/>
                    </a:lnTo>
                    <a:lnTo>
                      <a:pt x="794" y="68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4429" y="1663"/>
                <a:ext cx="1361" cy="1361"/>
              </a:xfrm>
              <a:custGeom>
                <a:avLst/>
                <a:gdLst>
                  <a:gd name="T0" fmla="*/ 794 w 1361"/>
                  <a:gd name="T1" fmla="*/ 1361 h 1361"/>
                  <a:gd name="T2" fmla="*/ 850 w 1361"/>
                  <a:gd name="T3" fmla="*/ 1134 h 1361"/>
                  <a:gd name="T4" fmla="*/ 794 w 1361"/>
                  <a:gd name="T5" fmla="*/ 964 h 1361"/>
                  <a:gd name="T6" fmla="*/ 737 w 1361"/>
                  <a:gd name="T7" fmla="*/ 1021 h 1361"/>
                  <a:gd name="T8" fmla="*/ 680 w 1361"/>
                  <a:gd name="T9" fmla="*/ 851 h 1361"/>
                  <a:gd name="T10" fmla="*/ 510 w 1361"/>
                  <a:gd name="T11" fmla="*/ 1077 h 1361"/>
                  <a:gd name="T12" fmla="*/ 454 w 1361"/>
                  <a:gd name="T13" fmla="*/ 1134 h 1361"/>
                  <a:gd name="T14" fmla="*/ 567 w 1361"/>
                  <a:gd name="T15" fmla="*/ 1021 h 1361"/>
                  <a:gd name="T16" fmla="*/ 510 w 1361"/>
                  <a:gd name="T17" fmla="*/ 907 h 1361"/>
                  <a:gd name="T18" fmla="*/ 340 w 1361"/>
                  <a:gd name="T19" fmla="*/ 851 h 1361"/>
                  <a:gd name="T20" fmla="*/ 397 w 1361"/>
                  <a:gd name="T21" fmla="*/ 794 h 1361"/>
                  <a:gd name="T22" fmla="*/ 510 w 1361"/>
                  <a:gd name="T23" fmla="*/ 624 h 1361"/>
                  <a:gd name="T24" fmla="*/ 567 w 1361"/>
                  <a:gd name="T25" fmla="*/ 567 h 1361"/>
                  <a:gd name="T26" fmla="*/ 510 w 1361"/>
                  <a:gd name="T27" fmla="*/ 340 h 1361"/>
                  <a:gd name="T28" fmla="*/ 340 w 1361"/>
                  <a:gd name="T29" fmla="*/ 284 h 1361"/>
                  <a:gd name="T30" fmla="*/ 397 w 1361"/>
                  <a:gd name="T31" fmla="*/ 510 h 1361"/>
                  <a:gd name="T32" fmla="*/ 340 w 1361"/>
                  <a:gd name="T33" fmla="*/ 681 h 1361"/>
                  <a:gd name="T34" fmla="*/ 283 w 1361"/>
                  <a:gd name="T35" fmla="*/ 737 h 1361"/>
                  <a:gd name="T36" fmla="*/ 57 w 1361"/>
                  <a:gd name="T37" fmla="*/ 624 h 1361"/>
                  <a:gd name="T38" fmla="*/ 0 w 1361"/>
                  <a:gd name="T39" fmla="*/ 567 h 1361"/>
                  <a:gd name="T40" fmla="*/ 57 w 1361"/>
                  <a:gd name="T41" fmla="*/ 454 h 1361"/>
                  <a:gd name="T42" fmla="*/ 170 w 1361"/>
                  <a:gd name="T43" fmla="*/ 340 h 1361"/>
                  <a:gd name="T44" fmla="*/ 227 w 1361"/>
                  <a:gd name="T45" fmla="*/ 170 h 1361"/>
                  <a:gd name="T46" fmla="*/ 283 w 1361"/>
                  <a:gd name="T47" fmla="*/ 57 h 1361"/>
                  <a:gd name="T48" fmla="*/ 397 w 1361"/>
                  <a:gd name="T49" fmla="*/ 0 h 1361"/>
                  <a:gd name="T50" fmla="*/ 510 w 1361"/>
                  <a:gd name="T51" fmla="*/ 57 h 1361"/>
                  <a:gd name="T52" fmla="*/ 680 w 1361"/>
                  <a:gd name="T53" fmla="*/ 114 h 1361"/>
                  <a:gd name="T54" fmla="*/ 737 w 1361"/>
                  <a:gd name="T55" fmla="*/ 227 h 1361"/>
                  <a:gd name="T56" fmla="*/ 907 w 1361"/>
                  <a:gd name="T57" fmla="*/ 284 h 1361"/>
                  <a:gd name="T58" fmla="*/ 1021 w 1361"/>
                  <a:gd name="T59" fmla="*/ 340 h 1361"/>
                  <a:gd name="T60" fmla="*/ 1077 w 1361"/>
                  <a:gd name="T61" fmla="*/ 397 h 1361"/>
                  <a:gd name="T62" fmla="*/ 1134 w 1361"/>
                  <a:gd name="T63" fmla="*/ 454 h 1361"/>
                  <a:gd name="T64" fmla="*/ 1077 w 1361"/>
                  <a:gd name="T65" fmla="*/ 567 h 1361"/>
                  <a:gd name="T66" fmla="*/ 1134 w 1361"/>
                  <a:gd name="T67" fmla="*/ 681 h 1361"/>
                  <a:gd name="T68" fmla="*/ 1191 w 1361"/>
                  <a:gd name="T69" fmla="*/ 737 h 1361"/>
                  <a:gd name="T70" fmla="*/ 1361 w 1361"/>
                  <a:gd name="T71" fmla="*/ 794 h 1361"/>
                  <a:gd name="T72" fmla="*/ 1304 w 1361"/>
                  <a:gd name="T73" fmla="*/ 851 h 1361"/>
                  <a:gd name="T74" fmla="*/ 1247 w 1361"/>
                  <a:gd name="T75" fmla="*/ 907 h 1361"/>
                  <a:gd name="T76" fmla="*/ 1191 w 1361"/>
                  <a:gd name="T77" fmla="*/ 1248 h 1361"/>
                  <a:gd name="T78" fmla="*/ 1077 w 1361"/>
                  <a:gd name="T79" fmla="*/ 1304 h 1361"/>
                  <a:gd name="T80" fmla="*/ 1021 w 1361"/>
                  <a:gd name="T81" fmla="*/ 1361 h 1361"/>
                  <a:gd name="T82" fmla="*/ 964 w 1361"/>
                  <a:gd name="T83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61" h="1361">
                    <a:moveTo>
                      <a:pt x="964" y="1361"/>
                    </a:moveTo>
                    <a:lnTo>
                      <a:pt x="794" y="1361"/>
                    </a:lnTo>
                    <a:lnTo>
                      <a:pt x="794" y="1134"/>
                    </a:lnTo>
                    <a:lnTo>
                      <a:pt x="850" y="1134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94" y="1021"/>
                    </a:lnTo>
                    <a:lnTo>
                      <a:pt x="737" y="1021"/>
                    </a:lnTo>
                    <a:lnTo>
                      <a:pt x="737" y="851"/>
                    </a:lnTo>
                    <a:lnTo>
                      <a:pt x="680" y="851"/>
                    </a:lnTo>
                    <a:lnTo>
                      <a:pt x="680" y="1077"/>
                    </a:lnTo>
                    <a:lnTo>
                      <a:pt x="510" y="1077"/>
                    </a:lnTo>
                    <a:lnTo>
                      <a:pt x="510" y="1134"/>
                    </a:lnTo>
                    <a:lnTo>
                      <a:pt x="454" y="1134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851"/>
                    </a:lnTo>
                    <a:lnTo>
                      <a:pt x="340" y="851"/>
                    </a:lnTo>
                    <a:lnTo>
                      <a:pt x="340" y="794"/>
                    </a:lnTo>
                    <a:lnTo>
                      <a:pt x="397" y="794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340" y="284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907" y="284"/>
                    </a:lnTo>
                    <a:lnTo>
                      <a:pt x="907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077" y="567"/>
                    </a:lnTo>
                    <a:lnTo>
                      <a:pt x="1077" y="681"/>
                    </a:lnTo>
                    <a:lnTo>
                      <a:pt x="1134" y="681"/>
                    </a:lnTo>
                    <a:lnTo>
                      <a:pt x="1134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1361" y="794"/>
                    </a:lnTo>
                    <a:lnTo>
                      <a:pt x="1361" y="851"/>
                    </a:lnTo>
                    <a:lnTo>
                      <a:pt x="1304" y="851"/>
                    </a:lnTo>
                    <a:lnTo>
                      <a:pt x="1304" y="907"/>
                    </a:lnTo>
                    <a:lnTo>
                      <a:pt x="1247" y="907"/>
                    </a:lnTo>
                    <a:lnTo>
                      <a:pt x="1247" y="1248"/>
                    </a:lnTo>
                    <a:lnTo>
                      <a:pt x="1191" y="1248"/>
                    </a:lnTo>
                    <a:lnTo>
                      <a:pt x="1191" y="1304"/>
                    </a:lnTo>
                    <a:lnTo>
                      <a:pt x="1077" y="1304"/>
                    </a:lnTo>
                    <a:lnTo>
                      <a:pt x="1077" y="1361"/>
                    </a:lnTo>
                    <a:lnTo>
                      <a:pt x="1021" y="1361"/>
                    </a:lnTo>
                    <a:lnTo>
                      <a:pt x="1021" y="1248"/>
                    </a:lnTo>
                    <a:lnTo>
                      <a:pt x="964" y="1248"/>
                    </a:lnTo>
                    <a:lnTo>
                      <a:pt x="964" y="136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769" y="1947"/>
                <a:ext cx="227" cy="340"/>
              </a:xfrm>
              <a:custGeom>
                <a:avLst/>
                <a:gdLst>
                  <a:gd name="T0" fmla="*/ 170 w 227"/>
                  <a:gd name="T1" fmla="*/ 340 h 340"/>
                  <a:gd name="T2" fmla="*/ 57 w 227"/>
                  <a:gd name="T3" fmla="*/ 340 h 340"/>
                  <a:gd name="T4" fmla="*/ 57 w 227"/>
                  <a:gd name="T5" fmla="*/ 226 h 340"/>
                  <a:gd name="T6" fmla="*/ 0 w 227"/>
                  <a:gd name="T7" fmla="*/ 226 h 340"/>
                  <a:gd name="T8" fmla="*/ 0 w 227"/>
                  <a:gd name="T9" fmla="*/ 0 h 340"/>
                  <a:gd name="T10" fmla="*/ 170 w 227"/>
                  <a:gd name="T11" fmla="*/ 0 h 340"/>
                  <a:gd name="T12" fmla="*/ 170 w 227"/>
                  <a:gd name="T13" fmla="*/ 56 h 340"/>
                  <a:gd name="T14" fmla="*/ 227 w 227"/>
                  <a:gd name="T15" fmla="*/ 56 h 340"/>
                  <a:gd name="T16" fmla="*/ 227 w 227"/>
                  <a:gd name="T17" fmla="*/ 283 h 340"/>
                  <a:gd name="T18" fmla="*/ 170 w 227"/>
                  <a:gd name="T19" fmla="*/ 283 h 340"/>
                  <a:gd name="T20" fmla="*/ 170 w 227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170" y="340"/>
                    </a:moveTo>
                    <a:lnTo>
                      <a:pt x="57" y="34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2243" name="Group 979"/>
            <p:cNvGrpSpPr>
              <a:grpSpLocks/>
            </p:cNvGrpSpPr>
            <p:nvPr/>
          </p:nvGrpSpPr>
          <p:grpSpPr bwMode="auto">
            <a:xfrm>
              <a:off x="580571" y="471715"/>
              <a:ext cx="3343956" cy="4243160"/>
              <a:chOff x="176" y="416"/>
              <a:chExt cx="2949" cy="3742"/>
            </a:xfrm>
          </p:grpSpPr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176" y="416"/>
                <a:ext cx="1701" cy="3742"/>
              </a:xfrm>
              <a:custGeom>
                <a:avLst/>
                <a:gdLst>
                  <a:gd name="T0" fmla="*/ 0 w 1701"/>
                  <a:gd name="T1" fmla="*/ 3742 h 3742"/>
                  <a:gd name="T2" fmla="*/ 1701 w 1701"/>
                  <a:gd name="T3" fmla="*/ 2495 h 3742"/>
                  <a:gd name="T4" fmla="*/ 1701 w 1701"/>
                  <a:gd name="T5" fmla="*/ 0 h 3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1" h="3742">
                    <a:moveTo>
                      <a:pt x="0" y="3742"/>
                    </a:moveTo>
                    <a:lnTo>
                      <a:pt x="1701" y="2495"/>
                    </a:lnTo>
                    <a:lnTo>
                      <a:pt x="1701" y="0"/>
                    </a:lnTo>
                  </a:path>
                </a:pathLst>
              </a:custGeom>
              <a:noFill/>
              <a:ln w="3175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 dirty="0"/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1877" y="416"/>
                <a:ext cx="1248" cy="1474"/>
              </a:xfrm>
              <a:custGeom>
                <a:avLst/>
                <a:gdLst>
                  <a:gd name="T0" fmla="*/ 0 w 1248"/>
                  <a:gd name="T1" fmla="*/ 1474 h 1474"/>
                  <a:gd name="T2" fmla="*/ 1248 w 1248"/>
                  <a:gd name="T3" fmla="*/ 964 h 1474"/>
                  <a:gd name="T4" fmla="*/ 1248 w 1248"/>
                  <a:gd name="T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8" h="1474">
                    <a:moveTo>
                      <a:pt x="0" y="1474"/>
                    </a:moveTo>
                    <a:lnTo>
                      <a:pt x="1248" y="964"/>
                    </a:lnTo>
                    <a:lnTo>
                      <a:pt x="1248" y="0"/>
                    </a:lnTo>
                  </a:path>
                </a:pathLst>
              </a:custGeom>
              <a:noFill/>
              <a:ln w="3175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0228584-8BD4-4474-B3C7-189A00686F78}"/>
              </a:ext>
            </a:extLst>
          </p:cNvPr>
          <p:cNvSpPr txBox="1"/>
          <p:nvPr/>
        </p:nvSpPr>
        <p:spPr>
          <a:xfrm>
            <a:off x="6748248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長崎県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61F23E1-D2D0-47BB-B90B-0788513A17AF}"/>
              </a:ext>
            </a:extLst>
          </p:cNvPr>
          <p:cNvSpPr txBox="1"/>
          <p:nvPr/>
        </p:nvSpPr>
        <p:spPr>
          <a:xfrm>
            <a:off x="6712970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9E24AF7D-2C92-4715-83F8-75D758EBD94F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11347251-39F1-4763-8477-802F016DB576}"/>
              </a:ext>
            </a:extLst>
          </p:cNvPr>
          <p:cNvGrpSpPr/>
          <p:nvPr/>
        </p:nvGrpSpPr>
        <p:grpSpPr>
          <a:xfrm>
            <a:off x="2795858" y="7780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04E47A98-1B5E-468E-A6D5-90D1AFC9E9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壱岐市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5E3DFE6F-94F0-4992-BE61-8D6606D27F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9087ED21-D8E7-41A1-850B-4B2F88CF9ABC}"/>
              </a:ext>
            </a:extLst>
          </p:cNvPr>
          <p:cNvGrpSpPr/>
          <p:nvPr/>
        </p:nvGrpSpPr>
        <p:grpSpPr>
          <a:xfrm>
            <a:off x="1066299" y="2580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B3A019D9-73D5-4225-864C-829C7237CB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対馬市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0857452C-43E6-45EF-8750-D2ECB4AF0B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D23BE98-68F5-4072-A6FA-1FCA8DF4D8D4}"/>
              </a:ext>
            </a:extLst>
          </p:cNvPr>
          <p:cNvGrpSpPr/>
          <p:nvPr/>
        </p:nvGrpSpPr>
        <p:grpSpPr>
          <a:xfrm>
            <a:off x="4398156" y="18518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C1FCC61A-E4BD-4526-B0AB-CB7A871A33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平戸市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6BF5D09-61B9-4710-B9F4-87D4B72D03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B0EC0AA-0093-4FFB-8232-A660573CDF9F}"/>
              </a:ext>
            </a:extLst>
          </p:cNvPr>
          <p:cNvGrpSpPr/>
          <p:nvPr/>
        </p:nvGrpSpPr>
        <p:grpSpPr>
          <a:xfrm>
            <a:off x="5715228" y="1323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A50827F7-9136-4D61-A3D9-7BD282D249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松浦市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DCCEAB82-F5E1-488E-B69B-236D05920F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0B66368E-2E4E-4AA8-9B19-40E01CB42FD5}"/>
              </a:ext>
            </a:extLst>
          </p:cNvPr>
          <p:cNvGrpSpPr/>
          <p:nvPr/>
        </p:nvGrpSpPr>
        <p:grpSpPr>
          <a:xfrm>
            <a:off x="3039140" y="24055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4CD778B7-7080-4ECC-A100-F72E1B9DEB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小値賀町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354CAFB4-09BE-4B37-9154-C269C3CF37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3CC95A17-45DB-4823-9658-494E9595F222}"/>
              </a:ext>
            </a:extLst>
          </p:cNvPr>
          <p:cNvGrpSpPr/>
          <p:nvPr/>
        </p:nvGrpSpPr>
        <p:grpSpPr>
          <a:xfrm>
            <a:off x="2795859" y="36470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B679B1F1-926F-4A4C-ADBD-84A247A9DF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新上五島町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D27D76AB-3665-4502-AE80-57DE23D387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FE6EC541-4FDD-49A2-9A7B-455A21326A7E}"/>
              </a:ext>
            </a:extLst>
          </p:cNvPr>
          <p:cNvGrpSpPr/>
          <p:nvPr/>
        </p:nvGrpSpPr>
        <p:grpSpPr>
          <a:xfrm>
            <a:off x="1319397" y="52577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7C825206-6489-461E-A9D4-22228F2174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五島市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1314EA93-B2CF-4019-ADF6-BDE4C0295F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3E12804-80DE-474E-B0CF-B21ABFE44E27}"/>
              </a:ext>
            </a:extLst>
          </p:cNvPr>
          <p:cNvGrpSpPr/>
          <p:nvPr/>
        </p:nvGrpSpPr>
        <p:grpSpPr>
          <a:xfrm>
            <a:off x="5430002" y="22041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19C553CB-51EF-4163-A5E2-6F30A05979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佐々町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8A573094-0832-4811-B35F-5CB9A0E75D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4BD884E0-57B6-44CE-91F9-CBCDEA910B9F}"/>
              </a:ext>
            </a:extLst>
          </p:cNvPr>
          <p:cNvGrpSpPr/>
          <p:nvPr/>
        </p:nvGrpSpPr>
        <p:grpSpPr>
          <a:xfrm>
            <a:off x="6252124" y="23384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71C6E208-8A44-4875-8BED-1791518FDB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佐世保市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7C129AC-7F65-4532-A598-EE20FE3C4F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7FD8189-161F-4772-A8F0-A0493DACCE4E}"/>
              </a:ext>
            </a:extLst>
          </p:cNvPr>
          <p:cNvGrpSpPr/>
          <p:nvPr/>
        </p:nvGrpSpPr>
        <p:grpSpPr>
          <a:xfrm>
            <a:off x="7057468" y="26404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1FE26F2C-E794-44E5-86E3-148F613E12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波佐見町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F99E4B0E-87B9-4114-8D39-24C8E9C004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E1E087A5-5F99-4934-89E3-377587DA6087}"/>
              </a:ext>
            </a:extLst>
          </p:cNvPr>
          <p:cNvGrpSpPr/>
          <p:nvPr/>
        </p:nvGrpSpPr>
        <p:grpSpPr>
          <a:xfrm>
            <a:off x="6445071" y="31269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8CA26AA4-AD61-431D-A6EF-728B0ABD99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川棚町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4D837633-DDB4-4ACB-A651-9F6A16CB8E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5B16895F-C0F7-47E5-B0E5-3D40E5A384DE}"/>
              </a:ext>
            </a:extLst>
          </p:cNvPr>
          <p:cNvGrpSpPr/>
          <p:nvPr/>
        </p:nvGrpSpPr>
        <p:grpSpPr>
          <a:xfrm>
            <a:off x="7225247" y="32695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674EC8D-1B05-4B8C-AEF2-09BBAB26CB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東彼杵町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ADF8BFBF-BD2F-4FC6-8E0A-278D0C2123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5506BF4-ACB5-457B-837D-1E9A9CCB5B83}"/>
              </a:ext>
            </a:extLst>
          </p:cNvPr>
          <p:cNvGrpSpPr/>
          <p:nvPr/>
        </p:nvGrpSpPr>
        <p:grpSpPr>
          <a:xfrm>
            <a:off x="5522282" y="35715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7D834CE4-EC45-4C1F-A02B-FE7DC0947F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西海市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F056B063-AABF-46ED-8E43-A450E3AB23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F71E25A1-A26A-4805-BC4D-846B1A9459DB}"/>
              </a:ext>
            </a:extLst>
          </p:cNvPr>
          <p:cNvGrpSpPr/>
          <p:nvPr/>
        </p:nvGrpSpPr>
        <p:grpSpPr>
          <a:xfrm>
            <a:off x="6923244" y="3865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47D3CE61-99ED-4626-932C-688DD3DDFD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大村市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F5AE1CF4-35AA-4E69-880B-1C030C9559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17C86660-B689-441B-80EE-809BBFFA76C7}"/>
              </a:ext>
            </a:extLst>
          </p:cNvPr>
          <p:cNvGrpSpPr/>
          <p:nvPr/>
        </p:nvGrpSpPr>
        <p:grpSpPr>
          <a:xfrm>
            <a:off x="7711809" y="414204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45EC503B-024E-4EA1-937F-0187C88955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諫早市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F2A8574A-CBA6-46F3-85B2-416282652B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EBB8012D-45A4-41A3-A99C-E0452B59C77F}"/>
              </a:ext>
            </a:extLst>
          </p:cNvPr>
          <p:cNvGrpSpPr/>
          <p:nvPr/>
        </p:nvGrpSpPr>
        <p:grpSpPr>
          <a:xfrm>
            <a:off x="6923244" y="43349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FE9A417F-C0A8-44FC-86F0-9B75BF8E9C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長与町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696A29E2-28D0-48FA-B9AB-5003B638C4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6F01233-5CD9-47DF-8446-2A397E8ED61E}"/>
              </a:ext>
            </a:extLst>
          </p:cNvPr>
          <p:cNvGrpSpPr/>
          <p:nvPr/>
        </p:nvGrpSpPr>
        <p:grpSpPr>
          <a:xfrm>
            <a:off x="6151457" y="43349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0A4B0E05-272B-496D-9B2F-6208BE865A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時津町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DF6BAAB-C005-4D6F-B307-660CA67389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1719B4E-97F6-4F09-B9E9-C8CFCC8EB265}"/>
              </a:ext>
            </a:extLst>
          </p:cNvPr>
          <p:cNvGrpSpPr/>
          <p:nvPr/>
        </p:nvGrpSpPr>
        <p:grpSpPr>
          <a:xfrm>
            <a:off x="6344404" y="51738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D368C3C3-717F-4502-B438-450D379FCE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長崎市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67C2E3C5-033D-447E-A79F-DBF1EDF834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FA861802-EB8B-48E5-B90A-640113756B61}"/>
              </a:ext>
            </a:extLst>
          </p:cNvPr>
          <p:cNvGrpSpPr/>
          <p:nvPr/>
        </p:nvGrpSpPr>
        <p:grpSpPr>
          <a:xfrm>
            <a:off x="8944990" y="4687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94F660B5-5F0A-443B-A9A7-E2E6FEE629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島原市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7F1A7B80-A405-4FBB-8460-CD6F41BAEB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A18BAC74-186D-46F0-AD51-46DC758D9B14}"/>
              </a:ext>
            </a:extLst>
          </p:cNvPr>
          <p:cNvGrpSpPr/>
          <p:nvPr/>
        </p:nvGrpSpPr>
        <p:grpSpPr>
          <a:xfrm>
            <a:off x="8173203" y="4687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24614F1E-6E2B-4778-A6F0-E69F4C1B1A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雲仙市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FEFE8022-FF76-46E9-8EDA-B38B518E01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5066BEE9-DF5F-47A1-862E-DB913DCB7AAC}"/>
              </a:ext>
            </a:extLst>
          </p:cNvPr>
          <p:cNvGrpSpPr/>
          <p:nvPr/>
        </p:nvGrpSpPr>
        <p:grpSpPr>
          <a:xfrm>
            <a:off x="8525540" y="54339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A39391EE-4F55-432B-BE4A-2B91AFD218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南島原市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7126CC81-625A-437B-8B49-65339E9F02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171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A4 210 x 297 mm</PresentationFormat>
  <Paragraphs>180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dmap045_長崎県の市町村別の数値入力データマップ</dc:title>
  <dc:subject>dmap045_長崎県の市町村別の数値入力データマップ</dc:subject>
  <dc:creator>でじけろお</dc:creator>
  <cp:keywords/>
  <cp:lastModifiedBy/>
  <cp:revision>1</cp:revision>
  <dcterms:created xsi:type="dcterms:W3CDTF">2012-07-31T07:01:37Z</dcterms:created>
  <dcterms:modified xsi:type="dcterms:W3CDTF">2022-04-11T05:12:24Z</dcterms:modified>
  <cp:category/>
  <cp:version>1</cp:version>
</cp:coreProperties>
</file>